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2" r:id="rId2"/>
  </p:sldMasterIdLst>
  <p:notesMasterIdLst>
    <p:notesMasterId r:id="rId33"/>
  </p:notesMasterIdLst>
  <p:handoutMasterIdLst>
    <p:handoutMasterId r:id="rId34"/>
  </p:handoutMasterIdLst>
  <p:sldIdLst>
    <p:sldId id="257" r:id="rId3"/>
    <p:sldId id="259" r:id="rId4"/>
    <p:sldId id="258" r:id="rId5"/>
    <p:sldId id="268" r:id="rId6"/>
    <p:sldId id="296" r:id="rId7"/>
    <p:sldId id="260" r:id="rId8"/>
    <p:sldId id="261" r:id="rId9"/>
    <p:sldId id="262" r:id="rId10"/>
    <p:sldId id="269" r:id="rId11"/>
    <p:sldId id="270" r:id="rId12"/>
    <p:sldId id="298" r:id="rId13"/>
    <p:sldId id="295" r:id="rId14"/>
    <p:sldId id="294" r:id="rId15"/>
    <p:sldId id="293" r:id="rId16"/>
    <p:sldId id="292" r:id="rId17"/>
    <p:sldId id="291" r:id="rId18"/>
    <p:sldId id="267" r:id="rId19"/>
    <p:sldId id="271" r:id="rId20"/>
    <p:sldId id="277" r:id="rId21"/>
    <p:sldId id="278" r:id="rId22"/>
    <p:sldId id="279" r:id="rId23"/>
    <p:sldId id="281" r:id="rId24"/>
    <p:sldId id="272" r:id="rId25"/>
    <p:sldId id="276" r:id="rId26"/>
    <p:sldId id="282" r:id="rId27"/>
    <p:sldId id="283" r:id="rId28"/>
    <p:sldId id="299" r:id="rId29"/>
    <p:sldId id="290" r:id="rId30"/>
    <p:sldId id="297" r:id="rId31"/>
    <p:sldId id="288" r:id="rId32"/>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945">
          <p15:clr>
            <a:srgbClr val="A4A3A4"/>
          </p15:clr>
        </p15:guide>
        <p15:guide id="3" orient="horz" pos="3888">
          <p15:clr>
            <a:srgbClr val="A4A3A4"/>
          </p15:clr>
        </p15:guide>
        <p15:guide id="4" orient="horz" pos="192">
          <p15:clr>
            <a:srgbClr val="A4A3A4"/>
          </p15:clr>
        </p15:guide>
        <p15:guide id="5" orient="horz" pos="1072">
          <p15:clr>
            <a:srgbClr val="A4A3A4"/>
          </p15:clr>
        </p15:guide>
        <p15:guide id="6" pos="3839">
          <p15:clr>
            <a:srgbClr val="A4A3A4"/>
          </p15:clr>
        </p15:guide>
        <p15:guide id="7" pos="704">
          <p15:clr>
            <a:srgbClr val="A4A3A4"/>
          </p15:clr>
        </p15:guide>
        <p15:guide id="8" pos="710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6182" autoAdjust="0"/>
  </p:normalViewPr>
  <p:slideViewPr>
    <p:cSldViewPr showGuides="1">
      <p:cViewPr varScale="1">
        <p:scale>
          <a:sx n="114" d="100"/>
          <a:sy n="114" d="100"/>
        </p:scale>
        <p:origin x="474" y="108"/>
      </p:cViewPr>
      <p:guideLst>
        <p:guide orient="horz" pos="2160"/>
        <p:guide orient="horz" pos="945"/>
        <p:guide orient="horz" pos="3888"/>
        <p:guide orient="horz" pos="192"/>
        <p:guide orient="horz" pos="1072"/>
        <p:guide pos="3839"/>
        <p:guide pos="704"/>
        <p:guide pos="7102"/>
      </p:guideLst>
    </p:cSldViewPr>
  </p:slideViewPr>
  <p:outlineViewPr>
    <p:cViewPr>
      <p:scale>
        <a:sx n="33" d="100"/>
        <a:sy n="33" d="100"/>
      </p:scale>
      <p:origin x="0" y="-2886"/>
    </p:cViewPr>
  </p:outlineViewPr>
  <p:notesTextViewPr>
    <p:cViewPr>
      <p:scale>
        <a:sx n="3" d="2"/>
        <a:sy n="3" d="2"/>
      </p:scale>
      <p:origin x="0" y="0"/>
    </p:cViewPr>
  </p:notesTextViewPr>
  <p:notesViewPr>
    <p:cSldViewPr>
      <p:cViewPr varScale="1">
        <p:scale>
          <a:sx n="79" d="100"/>
          <a:sy n="79" d="100"/>
        </p:scale>
        <p:origin x="164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solidFill>
                <a:schemeClr val="tx2"/>
              </a:solidFil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973C59C-4E16-4A64-A766-34DB213E11B3}" type="datetimeFigureOut">
              <a:rPr lang="en-US">
                <a:solidFill>
                  <a:schemeClr val="tx2"/>
                </a:solidFill>
              </a:rPr>
              <a:t>11/16/2016</a:t>
            </a:fld>
            <a:endParaRPr>
              <a:solidFill>
                <a:schemeClr val="tx2"/>
              </a:solidFil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solidFill>
                <a:schemeClr val="tx2"/>
              </a:solidFil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FD77566-CD65-4859-9FA1-43956DC85B8C}" type="slidenum">
              <a:rPr>
                <a:solidFill>
                  <a:schemeClr val="tx2"/>
                </a:solidFill>
              </a:rPr>
              <a:t>‹#›</a:t>
            </a:fld>
            <a:endParaRPr>
              <a:solidFill>
                <a:schemeClr val="tx2"/>
              </a:solidFill>
            </a:endParaRPr>
          </a:p>
        </p:txBody>
      </p:sp>
    </p:spTree>
    <p:extLst>
      <p:ext uri="{BB962C8B-B14F-4D97-AF65-F5344CB8AC3E}">
        <p14:creationId xmlns:p14="http://schemas.microsoft.com/office/powerpoint/2010/main" val="2708798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2"/>
                </a:solidFill>
              </a:defRPr>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2"/>
                </a:solidFill>
              </a:defRPr>
            </a:lvl1pPr>
          </a:lstStyle>
          <a:p>
            <a:fld id="{F95CF31C-F757-429C-A789-86504F04C3BE}" type="datetimeFigureOut">
              <a:rPr lang="en-US"/>
              <a:pPr/>
              <a:t>11/16/2016</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2"/>
                </a:solidFill>
              </a:defRPr>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2"/>
                </a:solidFill>
              </a:defRPr>
            </a:lvl1pPr>
          </a:lstStyle>
          <a:p>
            <a:fld id="{B8796F01-7154-41E0-B48B-A6921757531A}" type="slidenum">
              <a:rPr/>
              <a:pPr/>
              <a:t>‹#›</a:t>
            </a:fld>
            <a:endParaRPr/>
          </a:p>
        </p:txBody>
      </p:sp>
    </p:spTree>
    <p:extLst>
      <p:ext uri="{BB962C8B-B14F-4D97-AF65-F5344CB8AC3E}">
        <p14:creationId xmlns:p14="http://schemas.microsoft.com/office/powerpoint/2010/main" val="44077566"/>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2"/>
        </a:solidFill>
        <a:latin typeface="+mn-lt"/>
        <a:ea typeface="+mn-ea"/>
        <a:cs typeface="+mn-cs"/>
      </a:defRPr>
    </a:lvl1pPr>
    <a:lvl2pPr marL="609493" algn="l" defTabSz="1218987" rtl="0" eaLnBrk="1" latinLnBrk="0" hangingPunct="1">
      <a:defRPr sz="1600" kern="1200">
        <a:solidFill>
          <a:schemeClr val="tx2"/>
        </a:solidFill>
        <a:latin typeface="+mn-lt"/>
        <a:ea typeface="+mn-ea"/>
        <a:cs typeface="+mn-cs"/>
      </a:defRPr>
    </a:lvl2pPr>
    <a:lvl3pPr marL="1218987" algn="l" defTabSz="1218987" rtl="0" eaLnBrk="1" latinLnBrk="0" hangingPunct="1">
      <a:defRPr sz="1600" kern="1200">
        <a:solidFill>
          <a:schemeClr val="tx2"/>
        </a:solidFill>
        <a:latin typeface="+mn-lt"/>
        <a:ea typeface="+mn-ea"/>
        <a:cs typeface="+mn-cs"/>
      </a:defRPr>
    </a:lvl3pPr>
    <a:lvl4pPr marL="1828480" algn="l" defTabSz="1218987" rtl="0" eaLnBrk="1" latinLnBrk="0" hangingPunct="1">
      <a:defRPr sz="1600" kern="1200">
        <a:solidFill>
          <a:schemeClr val="tx2"/>
        </a:solidFill>
        <a:latin typeface="+mn-lt"/>
        <a:ea typeface="+mn-ea"/>
        <a:cs typeface="+mn-cs"/>
      </a:defRPr>
    </a:lvl4pPr>
    <a:lvl5pPr marL="2437973" algn="l" defTabSz="1218987" rtl="0" eaLnBrk="1" latinLnBrk="0" hangingPunct="1">
      <a:defRPr sz="1600" kern="1200">
        <a:solidFill>
          <a:schemeClr val="tx2"/>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796F01-7154-41E0-B48B-A6921757531A}" type="slidenum">
              <a:rPr lang="en-US" smtClean="0"/>
              <a:pPr/>
              <a:t>1</a:t>
            </a:fld>
            <a:endParaRPr lang="en-US"/>
          </a:p>
        </p:txBody>
      </p:sp>
    </p:spTree>
    <p:extLst>
      <p:ext uri="{BB962C8B-B14F-4D97-AF65-F5344CB8AC3E}">
        <p14:creationId xmlns:p14="http://schemas.microsoft.com/office/powerpoint/2010/main" val="1607705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796F01-7154-41E0-B48B-A6921757531A}" type="slidenum">
              <a:rPr lang="en-US" smtClean="0"/>
              <a:pPr/>
              <a:t>3</a:t>
            </a:fld>
            <a:endParaRPr lang="en-US"/>
          </a:p>
        </p:txBody>
      </p:sp>
    </p:spTree>
    <p:extLst>
      <p:ext uri="{BB962C8B-B14F-4D97-AF65-F5344CB8AC3E}">
        <p14:creationId xmlns:p14="http://schemas.microsoft.com/office/powerpoint/2010/main" val="12848047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4" name="Group 13"/>
          <p:cNvGrpSpPr/>
          <p:nvPr/>
        </p:nvGrpSpPr>
        <p:grpSpPr>
          <a:xfrm>
            <a:off x="0" y="0"/>
            <a:ext cx="12190572" cy="6858000"/>
            <a:chOff x="0" y="0"/>
            <a:chExt cx="12190572" cy="6858000"/>
          </a:xfrm>
        </p:grpSpPr>
        <p:sp>
          <p:nvSpPr>
            <p:cNvPr id="13" name="Rectangle 12"/>
            <p:cNvSpPr/>
            <p:nvPr/>
          </p:nvSpPr>
          <p:spPr>
            <a:xfrm>
              <a:off x="1620" y="0"/>
              <a:ext cx="12188952" cy="6858000"/>
            </a:xfrm>
            <a:prstGeom prst="rect">
              <a:avLst/>
            </a:prstGeom>
            <a:gradFill flip="none" rotWithShape="1">
              <a:gsLst>
                <a:gs pos="0">
                  <a:schemeClr val="accent1">
                    <a:lumMod val="50000"/>
                  </a:schemeClr>
                </a:gs>
                <a:gs pos="58000">
                  <a:schemeClr val="accent1">
                    <a:lumMod val="40000"/>
                    <a:lumOff val="60000"/>
                  </a:schemeClr>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grpSp>
          <p:nvGrpSpPr>
            <p:cNvPr id="12" name="Group 11"/>
            <p:cNvGrpSpPr/>
            <p:nvPr/>
          </p:nvGrpSpPr>
          <p:grpSpPr>
            <a:xfrm>
              <a:off x="0" y="0"/>
              <a:ext cx="4742741" cy="6858000"/>
              <a:chOff x="0" y="0"/>
              <a:chExt cx="4742741" cy="685800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591594" cy="6858000"/>
              </a:xfrm>
              <a:prstGeom prst="rect">
                <a:avLst/>
              </a:prstGeom>
            </p:spPr>
          </p:pic>
          <p:sp>
            <p:nvSpPr>
              <p:cNvPr id="10" name="Rectangle 9"/>
              <p:cNvSpPr/>
              <p:nvPr/>
            </p:nvSpPr>
            <p:spPr>
              <a:xfrm>
                <a:off x="4605581" y="0"/>
                <a:ext cx="13716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 name="Date Placeholder 4"/>
          <p:cNvSpPr>
            <a:spLocks noGrp="1"/>
          </p:cNvSpPr>
          <p:nvPr>
            <p:ph type="dt" sz="half" idx="10"/>
          </p:nvPr>
        </p:nvSpPr>
        <p:spPr/>
        <p:txBody>
          <a:bodyPr/>
          <a:lstStyle/>
          <a:p>
            <a:fld id="{5706A09E-12D5-4B1D-B8BB-C300B1DDD423}" type="datetime1">
              <a:rPr lang="en-US" smtClean="0"/>
              <a:t>11/16/2016</a:t>
            </a:fld>
            <a:endParaRPr lang="en-US"/>
          </a:p>
        </p:txBody>
      </p:sp>
      <p:sp>
        <p:nvSpPr>
          <p:cNvPr id="7" name="Footer Placeholder 6"/>
          <p:cNvSpPr>
            <a:spLocks noGrp="1"/>
          </p:cNvSpPr>
          <p:nvPr>
            <p:ph type="ftr" sz="quarter" idx="11"/>
          </p:nvPr>
        </p:nvSpPr>
        <p:spPr/>
        <p:txBody>
          <a:bodyPr/>
          <a:lstStyle/>
          <a:p>
            <a:endParaRPr lang="en-US"/>
          </a:p>
        </p:txBody>
      </p:sp>
      <p:sp>
        <p:nvSpPr>
          <p:cNvPr id="11" name="Slide Number Placeholder 10"/>
          <p:cNvSpPr>
            <a:spLocks noGrp="1"/>
          </p:cNvSpPr>
          <p:nvPr>
            <p:ph type="sldNum" sz="quarter" idx="12"/>
          </p:nvPr>
        </p:nvSpPr>
        <p:spPr/>
        <p:txBody>
          <a:bodyPr/>
          <a:lstStyle/>
          <a:p>
            <a:fld id="{EB37DED6-D4C7-42EE-AB49-D2E39E64FDE4}" type="slidenum">
              <a:rPr lang="en-US" smtClean="0"/>
              <a:pPr/>
              <a:t>‹#›</a:t>
            </a:fld>
            <a:endParaRPr lang="en-US"/>
          </a:p>
        </p:txBody>
      </p:sp>
      <p:sp>
        <p:nvSpPr>
          <p:cNvPr id="3" name="Subtitle 2"/>
          <p:cNvSpPr>
            <a:spLocks noGrp="1"/>
          </p:cNvSpPr>
          <p:nvPr>
            <p:ph type="subTitle" idx="1"/>
          </p:nvPr>
        </p:nvSpPr>
        <p:spPr>
          <a:xfrm>
            <a:off x="4879346" y="4927600"/>
            <a:ext cx="7008574" cy="1244600"/>
          </a:xfrm>
        </p:spPr>
        <p:txBody>
          <a:bodyPr>
            <a:normAutofit/>
          </a:bodyPr>
          <a:lstStyle>
            <a:lvl1pPr marL="0" indent="0" algn="l">
              <a:spcBef>
                <a:spcPts val="0"/>
              </a:spcBef>
              <a:buNone/>
              <a:defRPr sz="2800" b="0" cap="none" spc="0">
                <a:ln w="0"/>
                <a:solidFill>
                  <a:schemeClr val="accent2"/>
                </a:solidFill>
                <a:effectLs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dirty="0"/>
          </a:p>
        </p:txBody>
      </p:sp>
      <p:sp>
        <p:nvSpPr>
          <p:cNvPr id="2" name="Title 1"/>
          <p:cNvSpPr>
            <a:spLocks noGrp="1"/>
          </p:cNvSpPr>
          <p:nvPr>
            <p:ph type="ctrTitle"/>
          </p:nvPr>
        </p:nvSpPr>
        <p:spPr>
          <a:xfrm>
            <a:off x="4879346" y="1498601"/>
            <a:ext cx="7008574" cy="3298825"/>
          </a:xfrm>
        </p:spPr>
        <p:txBody>
          <a:bodyPr>
            <a:normAutofit/>
          </a:bodyPr>
          <a:lstStyle>
            <a:lvl1pPr algn="l">
              <a:lnSpc>
                <a:spcPct val="90000"/>
              </a:lnSpc>
              <a:defRPr sz="5400" b="0" cap="none" spc="0" baseline="0">
                <a:ln w="0"/>
                <a:solidFill>
                  <a:schemeClr val="tx2"/>
                </a:solidFill>
                <a:effectLst/>
              </a:defRPr>
            </a:lvl1pPr>
          </a:lstStyle>
          <a:p>
            <a:r>
              <a:rPr lang="en-US"/>
              <a:t>Click to edit Master title style</a:t>
            </a:r>
            <a:endParaRPr dirty="0"/>
          </a:p>
        </p:txBody>
      </p:sp>
    </p:spTree>
    <p:extLst>
      <p:ext uri="{BB962C8B-B14F-4D97-AF65-F5344CB8AC3E}">
        <p14:creationId xmlns:p14="http://schemas.microsoft.com/office/powerpoint/2010/main" val="3322012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D91CA53D-4C84-40AA-983E-A1E818A7FEFC}" type="datetime1">
              <a:rPr lang="en-US" smtClean="0"/>
              <a:t>11/16/2016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1C5AD9-787D-40FA-8A4D-16A055B9AF81}" type="slidenum">
              <a:rPr lang="en-US" smtClean="0"/>
              <a:t>‹#›</a:t>
            </a:fld>
            <a:endParaRPr lang="en-US"/>
          </a:p>
        </p:txBody>
      </p:sp>
    </p:spTree>
    <p:extLst>
      <p:ext uri="{BB962C8B-B14F-4D97-AF65-F5344CB8AC3E}">
        <p14:creationId xmlns:p14="http://schemas.microsoft.com/office/powerpoint/2010/main" val="181761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52633" y="274638"/>
            <a:ext cx="1422030" cy="5897561"/>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117309" y="274638"/>
            <a:ext cx="8532178" cy="589756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8E2FCEE-AE66-4EAB-9C04-97F8A56A6354}" type="datetime1">
              <a:rPr lang="en-US" smtClean="0"/>
              <a:t>11/16/2016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1C5AD9-787D-40FA-8A4D-16A055B9AF81}" type="slidenum">
              <a:rPr lang="en-US" smtClean="0"/>
              <a:t>‹#›</a:t>
            </a:fld>
            <a:endParaRPr lang="en-US"/>
          </a:p>
        </p:txBody>
      </p:sp>
    </p:spTree>
    <p:extLst>
      <p:ext uri="{BB962C8B-B14F-4D97-AF65-F5344CB8AC3E}">
        <p14:creationId xmlns:p14="http://schemas.microsoft.com/office/powerpoint/2010/main" val="3723691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5A9377B-053C-438C-8A98-92C419A6701C}" type="datetime1">
              <a:rPr lang="en-US" smtClean="0"/>
              <a:t>11/16/2016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60BA0E-20D0-4E7C-B286-26C960A6788F}" type="slidenum">
              <a:rPr lang="en-US" smtClean="0"/>
              <a:t>‹#›</a:t>
            </a:fld>
            <a:endParaRPr lang="en-US"/>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2865359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2" name="Group 11"/>
          <p:cNvGrpSpPr/>
          <p:nvPr/>
        </p:nvGrpSpPr>
        <p:grpSpPr>
          <a:xfrm>
            <a:off x="1620" y="0"/>
            <a:ext cx="12188952" cy="6858000"/>
            <a:chOff x="1620" y="0"/>
            <a:chExt cx="12188952" cy="6858000"/>
          </a:xfrm>
        </p:grpSpPr>
        <p:sp>
          <p:nvSpPr>
            <p:cNvPr id="4" name="Rectangle 3"/>
            <p:cNvSpPr/>
            <p:nvPr/>
          </p:nvSpPr>
          <p:spPr>
            <a:xfrm>
              <a:off x="1620" y="0"/>
              <a:ext cx="12188952" cy="6858000"/>
            </a:xfrm>
            <a:prstGeom prst="rect">
              <a:avLst/>
            </a:prstGeom>
            <a:gradFill flip="none" rotWithShape="1">
              <a:gsLst>
                <a:gs pos="0">
                  <a:schemeClr val="accent1">
                    <a:lumMod val="50000"/>
                  </a:schemeClr>
                </a:gs>
                <a:gs pos="58000">
                  <a:schemeClr val="accent1">
                    <a:lumMod val="40000"/>
                    <a:lumOff val="60000"/>
                  </a:schemeClr>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8818" y="0"/>
              <a:ext cx="4591594" cy="6858000"/>
            </a:xfrm>
            <a:prstGeom prst="rect">
              <a:avLst/>
            </a:prstGeom>
          </p:spPr>
        </p:pic>
        <p:sp>
          <p:nvSpPr>
            <p:cNvPr id="11" name="Rectangle 10"/>
            <p:cNvSpPr/>
            <p:nvPr/>
          </p:nvSpPr>
          <p:spPr>
            <a:xfrm>
              <a:off x="7481252" y="0"/>
              <a:ext cx="13716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chemeClr val="tx2"/>
                </a:solidFill>
              </a:endParaRPr>
            </a:p>
          </p:txBody>
        </p:sp>
      </p:gr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8818" y="0"/>
            <a:ext cx="4591594" cy="6858000"/>
          </a:xfrm>
          <a:prstGeom prst="rect">
            <a:avLst/>
          </a:prstGeom>
        </p:spPr>
      </p:pic>
      <p:sp>
        <p:nvSpPr>
          <p:cNvPr id="2" name="Date Placeholder 1"/>
          <p:cNvSpPr>
            <a:spLocks noGrp="1"/>
          </p:cNvSpPr>
          <p:nvPr>
            <p:ph type="dt" sz="half" idx="10"/>
          </p:nvPr>
        </p:nvSpPr>
        <p:spPr/>
        <p:txBody>
          <a:bodyPr/>
          <a:lstStyle/>
          <a:p>
            <a:fld id="{B07CEF46-0123-4A75-9835-49DC49D53DE2}" type="datetime1">
              <a:rPr lang="en-US" smtClean="0"/>
              <a:t>11/16/2016</a:t>
            </a:fld>
            <a:endParaRPr lang="en-US"/>
          </a:p>
        </p:txBody>
      </p:sp>
      <p:sp>
        <p:nvSpPr>
          <p:cNvPr id="3" name="Footer Placeholder 2"/>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37DED6-D4C7-42EE-AB49-D2E39E64FDE4}" type="slidenum">
              <a:rPr lang="en-US" smtClean="0"/>
              <a:pPr/>
              <a:t>‹#›</a:t>
            </a:fld>
            <a:endParaRPr lang="en-US"/>
          </a:p>
        </p:txBody>
      </p:sp>
      <p:sp>
        <p:nvSpPr>
          <p:cNvPr id="8" name="Subtitle 2"/>
          <p:cNvSpPr>
            <a:spLocks noGrp="1"/>
          </p:cNvSpPr>
          <p:nvPr>
            <p:ph type="subTitle" idx="1"/>
          </p:nvPr>
        </p:nvSpPr>
        <p:spPr>
          <a:xfrm>
            <a:off x="237149" y="4927600"/>
            <a:ext cx="7008574" cy="1244600"/>
          </a:xfrm>
        </p:spPr>
        <p:txBody>
          <a:bodyPr>
            <a:normAutofit/>
          </a:bodyPr>
          <a:lstStyle>
            <a:lvl1pPr marL="0" indent="0" algn="l">
              <a:spcBef>
                <a:spcPts val="0"/>
              </a:spcBef>
              <a:buNone/>
              <a:defRPr sz="2800" b="0" cap="none" spc="0">
                <a:ln w="0"/>
                <a:solidFill>
                  <a:schemeClr val="accent2"/>
                </a:solidFill>
                <a:effectLs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dirty="0"/>
          </a:p>
        </p:txBody>
      </p:sp>
      <p:sp>
        <p:nvSpPr>
          <p:cNvPr id="7" name="Title 1"/>
          <p:cNvSpPr>
            <a:spLocks noGrp="1"/>
          </p:cNvSpPr>
          <p:nvPr>
            <p:ph type="ctrTitle"/>
          </p:nvPr>
        </p:nvSpPr>
        <p:spPr>
          <a:xfrm>
            <a:off x="237149" y="1498601"/>
            <a:ext cx="7008574" cy="3298825"/>
          </a:xfrm>
        </p:spPr>
        <p:txBody>
          <a:bodyPr>
            <a:normAutofit/>
          </a:bodyPr>
          <a:lstStyle>
            <a:lvl1pPr algn="l">
              <a:lnSpc>
                <a:spcPct val="90000"/>
              </a:lnSpc>
              <a:defRPr sz="5400" b="0" cap="none" spc="0" baseline="0">
                <a:ln w="0"/>
                <a:solidFill>
                  <a:schemeClr val="tx2"/>
                </a:solidFill>
                <a:effectLst/>
              </a:defRPr>
            </a:lvl1pPr>
          </a:lstStyle>
          <a:p>
            <a:r>
              <a:rPr lang="en-US"/>
              <a:t>Click to edit Master title style</a:t>
            </a:r>
            <a:endParaRPr dirty="0"/>
          </a:p>
        </p:txBody>
      </p:sp>
    </p:spTree>
    <p:extLst>
      <p:ext uri="{BB962C8B-B14F-4D97-AF65-F5344CB8AC3E}">
        <p14:creationId xmlns:p14="http://schemas.microsoft.com/office/powerpoint/2010/main" val="30525827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117309" y="1701800"/>
            <a:ext cx="4977104" cy="4470400"/>
          </a:xfrm>
        </p:spPr>
        <p:txBody>
          <a:bodyPr>
            <a:normAutofit/>
          </a:bodyPr>
          <a:lstStyle>
            <a:lvl1pPr>
              <a:defRPr sz="2400"/>
            </a:lvl1pPr>
            <a:lvl2pPr>
              <a:defRPr sz="20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97559" y="1701800"/>
            <a:ext cx="4977104" cy="4470400"/>
          </a:xfrm>
        </p:spPr>
        <p:txBody>
          <a:bodyPr>
            <a:normAutofit/>
          </a:bodyPr>
          <a:lstStyle>
            <a:lvl1pPr>
              <a:defRPr sz="2400"/>
            </a:lvl1pPr>
            <a:lvl2pPr>
              <a:defRPr sz="20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62A6378D-18AE-47D1-B10A-42F623B40082}" type="datetime1">
              <a:rPr lang="en-US" smtClean="0"/>
              <a:t>11/16/2016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37DED6-D4C7-42EE-AB49-D2E39E64FDE4}" type="slidenum">
              <a:rPr lang="en-US" smtClean="0"/>
              <a:t>‹#›</a:t>
            </a:fld>
            <a:endParaRPr lang="en-US"/>
          </a:p>
        </p:txBody>
      </p:sp>
    </p:spTree>
    <p:extLst>
      <p:ext uri="{BB962C8B-B14F-4D97-AF65-F5344CB8AC3E}">
        <p14:creationId xmlns:p14="http://schemas.microsoft.com/office/powerpoint/2010/main" val="202504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121372" y="1608836"/>
            <a:ext cx="4973041" cy="512064"/>
          </a:xfrm>
        </p:spPr>
        <p:txBody>
          <a:bodyPr anchor="b">
            <a:noAutofit/>
          </a:bodyPr>
          <a:lstStyle>
            <a:lvl1pPr marL="0" indent="0">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Edit Master text styles</a:t>
            </a:r>
          </a:p>
        </p:txBody>
      </p:sp>
      <p:sp>
        <p:nvSpPr>
          <p:cNvPr id="4" name="Content Placeholder 3"/>
          <p:cNvSpPr>
            <a:spLocks noGrp="1"/>
          </p:cNvSpPr>
          <p:nvPr>
            <p:ph sz="half" idx="2"/>
          </p:nvPr>
        </p:nvSpPr>
        <p:spPr>
          <a:xfrm>
            <a:off x="1117309" y="2209800"/>
            <a:ext cx="4977104" cy="3962400"/>
          </a:xfrm>
        </p:spPr>
        <p:txBody>
          <a:bodyPr>
            <a:normAutofit/>
          </a:bodyPr>
          <a:lstStyle>
            <a:lvl1pPr>
              <a:defRPr sz="2000"/>
            </a:lvl1pPr>
            <a:lvl2pPr>
              <a:defRPr sz="18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01622" y="1608836"/>
            <a:ext cx="4973041" cy="512064"/>
          </a:xfrm>
        </p:spPr>
        <p:txBody>
          <a:bodyPr anchor="b">
            <a:noAutofit/>
          </a:bodyPr>
          <a:lstStyle>
            <a:lvl1pPr marL="0" indent="0">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Edit Master text styles</a:t>
            </a:r>
          </a:p>
        </p:txBody>
      </p:sp>
      <p:sp>
        <p:nvSpPr>
          <p:cNvPr id="6" name="Content Placeholder 5"/>
          <p:cNvSpPr>
            <a:spLocks noGrp="1"/>
          </p:cNvSpPr>
          <p:nvPr>
            <p:ph sz="quarter" idx="4"/>
          </p:nvPr>
        </p:nvSpPr>
        <p:spPr>
          <a:xfrm>
            <a:off x="6297559" y="2209800"/>
            <a:ext cx="4977104" cy="3962400"/>
          </a:xfrm>
        </p:spPr>
        <p:txBody>
          <a:bodyPr>
            <a:normAutofit/>
          </a:bodyPr>
          <a:lstStyle>
            <a:lvl1pPr>
              <a:defRPr sz="2000"/>
            </a:lvl1pPr>
            <a:lvl2pPr>
              <a:defRPr sz="18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321F6AE8-D704-41F6-B16A-5547B5672AC1}" type="datetime1">
              <a:rPr lang="en-US" smtClean="0"/>
              <a:t>11/16/2016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37DED6-D4C7-42EE-AB49-D2E39E64FDE4}" type="slidenum">
              <a:rPr lang="en-US" smtClean="0"/>
              <a:t>‹#›</a:t>
            </a:fld>
            <a:endParaRPr lang="en-US"/>
          </a:p>
        </p:txBody>
      </p:sp>
    </p:spTree>
    <p:extLst>
      <p:ext uri="{BB962C8B-B14F-4D97-AF65-F5344CB8AC3E}">
        <p14:creationId xmlns:p14="http://schemas.microsoft.com/office/powerpoint/2010/main" val="92007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58AB9538-6F63-4C0B-916D-ED3F4E0A1B28}" type="datetime1">
              <a:rPr lang="en-US" smtClean="0"/>
              <a:t>11/16/2016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37DED6-D4C7-42EE-AB49-D2E39E64FDE4}" type="slidenum">
              <a:rPr lang="en-US" smtClean="0"/>
              <a:t>‹#›</a:t>
            </a:fld>
            <a:endParaRPr lang="en-US"/>
          </a:p>
        </p:txBody>
      </p:sp>
    </p:spTree>
    <p:extLst>
      <p:ext uri="{BB962C8B-B14F-4D97-AF65-F5344CB8AC3E}">
        <p14:creationId xmlns:p14="http://schemas.microsoft.com/office/powerpoint/2010/main" val="230484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8F15BF-7116-4A9E-8022-5A2DC937F971}" type="datetime1">
              <a:rPr lang="en-US" smtClean="0"/>
              <a:t>11/16/2016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37DED6-D4C7-42EE-AB49-D2E39E64FDE4}" type="slidenum">
              <a:rPr lang="en-US" smtClean="0"/>
              <a:t>‹#›</a:t>
            </a:fld>
            <a:endParaRPr lang="en-US"/>
          </a:p>
        </p:txBody>
      </p:sp>
    </p:spTree>
    <p:extLst>
      <p:ext uri="{BB962C8B-B14F-4D97-AF65-F5344CB8AC3E}">
        <p14:creationId xmlns:p14="http://schemas.microsoft.com/office/powerpoint/2010/main" val="219507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3961368" y="0"/>
            <a:ext cx="7922736"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455612" y="1701800"/>
            <a:ext cx="3351927" cy="2844800"/>
          </a:xfrm>
        </p:spPr>
        <p:txBody>
          <a:bodyPr anchor="b">
            <a:normAutofit/>
          </a:bodyPr>
          <a:lstStyle>
            <a:lvl1pPr algn="l">
              <a:defRPr sz="2000" b="1">
                <a:effectLst/>
              </a:defRPr>
            </a:lvl1pPr>
          </a:lstStyle>
          <a:p>
            <a:r>
              <a:rPr lang="en-US"/>
              <a:t>Click to edit Master title style</a:t>
            </a:r>
            <a:endParaRPr dirty="0"/>
          </a:p>
        </p:txBody>
      </p:sp>
      <p:sp>
        <p:nvSpPr>
          <p:cNvPr id="3" name="Content Placeholder 2"/>
          <p:cNvSpPr>
            <a:spLocks noGrp="1"/>
          </p:cNvSpPr>
          <p:nvPr>
            <p:ph idx="1"/>
          </p:nvPr>
        </p:nvSpPr>
        <p:spPr>
          <a:xfrm>
            <a:off x="4469236" y="482600"/>
            <a:ext cx="6805427" cy="5892800"/>
          </a:xfrm>
        </p:spPr>
        <p:txBody>
          <a:bodyPr>
            <a:normAutofit/>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455612" y="4648200"/>
            <a:ext cx="3351927" cy="1727200"/>
          </a:xfrm>
        </p:spPr>
        <p:txBody>
          <a:bodyPr>
            <a:normAutofit/>
          </a:bodyPr>
          <a:lstStyle>
            <a:lvl1pPr marL="0" indent="0">
              <a:spcBef>
                <a:spcPts val="120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Edit Master text styles</a:t>
            </a:r>
          </a:p>
        </p:txBody>
      </p:sp>
      <p:sp>
        <p:nvSpPr>
          <p:cNvPr id="5" name="Date Placeholder 4"/>
          <p:cNvSpPr>
            <a:spLocks noGrp="1"/>
          </p:cNvSpPr>
          <p:nvPr>
            <p:ph type="dt" sz="half" idx="10"/>
          </p:nvPr>
        </p:nvSpPr>
        <p:spPr/>
        <p:txBody>
          <a:bodyPr/>
          <a:lstStyle/>
          <a:p>
            <a:fld id="{41B8DC91-5A3B-40CE-8C1D-279A8EF6E008}" type="datetime1">
              <a:rPr lang="en-US" smtClean="0"/>
              <a:t>11/16/2016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FBB78A-01B4-41F2-96B0-677A4A282832}" type="slidenum">
              <a:rPr lang="en-US" smtClean="0"/>
              <a:t>‹#›</a:t>
            </a:fld>
            <a:endParaRPr lang="en-US"/>
          </a:p>
        </p:txBody>
      </p:sp>
    </p:spTree>
    <p:extLst>
      <p:ext uri="{BB962C8B-B14F-4D97-AF65-F5344CB8AC3E}">
        <p14:creationId xmlns:p14="http://schemas.microsoft.com/office/powerpoint/2010/main" val="78911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2082258" y="0"/>
            <a:ext cx="802431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2437765" y="4800600"/>
            <a:ext cx="7313295" cy="762000"/>
          </a:xfrm>
        </p:spPr>
        <p:txBody>
          <a:bodyPr anchor="b">
            <a:normAutofit/>
          </a:bodyPr>
          <a:lstStyle>
            <a:lvl1pPr algn="l">
              <a:defRPr sz="2000" b="1">
                <a:effectLst/>
              </a:defRPr>
            </a:lvl1pPr>
          </a:lstStyle>
          <a:p>
            <a:r>
              <a:rPr lang="en-US"/>
              <a:t>Click to edit Master title style</a:t>
            </a:r>
            <a:endParaRPr/>
          </a:p>
        </p:txBody>
      </p:sp>
      <p:sp>
        <p:nvSpPr>
          <p:cNvPr id="3" name="Picture Placeholder 2"/>
          <p:cNvSpPr>
            <a:spLocks noGrp="1"/>
          </p:cNvSpPr>
          <p:nvPr>
            <p:ph type="pic" idx="1"/>
          </p:nvPr>
        </p:nvSpPr>
        <p:spPr>
          <a:xfrm>
            <a:off x="2437765" y="279401"/>
            <a:ext cx="7313295" cy="4448175"/>
          </a:xfrm>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4" name="Text Placeholder 3"/>
          <p:cNvSpPr>
            <a:spLocks noGrp="1"/>
          </p:cNvSpPr>
          <p:nvPr>
            <p:ph type="body" sz="half" idx="2"/>
          </p:nvPr>
        </p:nvSpPr>
        <p:spPr>
          <a:xfrm>
            <a:off x="2437765" y="5562600"/>
            <a:ext cx="7313295" cy="812800"/>
          </a:xfrm>
        </p:spPr>
        <p:txBody>
          <a:bodyPr>
            <a:normAutofit/>
          </a:bodyPr>
          <a:lstStyle>
            <a:lvl1pPr marL="0" indent="0">
              <a:spcBef>
                <a:spcPts val="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Edit Master text styles</a:t>
            </a:r>
          </a:p>
        </p:txBody>
      </p:sp>
      <p:sp>
        <p:nvSpPr>
          <p:cNvPr id="5" name="Date Placeholder 4"/>
          <p:cNvSpPr>
            <a:spLocks noGrp="1"/>
          </p:cNvSpPr>
          <p:nvPr>
            <p:ph type="dt" sz="half" idx="10"/>
          </p:nvPr>
        </p:nvSpPr>
        <p:spPr/>
        <p:txBody>
          <a:bodyPr/>
          <a:lstStyle/>
          <a:p>
            <a:fld id="{36B7C20A-B94A-4E20-B4B2-88A7825AE904}" type="datetime1">
              <a:rPr lang="en-US" smtClean="0"/>
              <a:t>11/16/2016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FBB78A-01B4-41F2-96B0-677A4A282832}" type="slidenum">
              <a:rPr lang="en-US" smtClean="0"/>
              <a:t>‹#›</a:t>
            </a:fld>
            <a:endParaRPr lang="en-US"/>
          </a:p>
        </p:txBody>
      </p:sp>
    </p:spTree>
    <p:extLst>
      <p:ext uri="{BB962C8B-B14F-4D97-AF65-F5344CB8AC3E}">
        <p14:creationId xmlns:p14="http://schemas.microsoft.com/office/powerpoint/2010/main" val="3521372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grpSp>
        <p:nvGrpSpPr>
          <p:cNvPr id="7" name="Group 6"/>
          <p:cNvGrpSpPr/>
          <p:nvPr/>
        </p:nvGrpSpPr>
        <p:grpSpPr>
          <a:xfrm>
            <a:off x="1620" y="0"/>
            <a:ext cx="12188952" cy="6858000"/>
            <a:chOff x="1620" y="0"/>
            <a:chExt cx="12188952" cy="6858000"/>
          </a:xfrm>
        </p:grpSpPr>
        <p:sp>
          <p:nvSpPr>
            <p:cNvPr id="10" name="Rectangle 9"/>
            <p:cNvSpPr/>
            <p:nvPr/>
          </p:nvSpPr>
          <p:spPr>
            <a:xfrm>
              <a:off x="1620" y="0"/>
              <a:ext cx="12188952" cy="6858000"/>
            </a:xfrm>
            <a:prstGeom prst="rect">
              <a:avLst/>
            </a:prstGeom>
            <a:gradFill flip="none" rotWithShape="1">
              <a:gsLst>
                <a:gs pos="0">
                  <a:schemeClr val="accent1">
                    <a:lumMod val="50000"/>
                  </a:schemeClr>
                </a:gs>
                <a:gs pos="58000">
                  <a:schemeClr val="accent1">
                    <a:lumMod val="40000"/>
                    <a:lumOff val="60000"/>
                  </a:schemeClr>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8" name="Rectangle 7"/>
            <p:cNvSpPr/>
            <p:nvPr/>
          </p:nvSpPr>
          <p:spPr>
            <a:xfrm>
              <a:off x="304721" y="0"/>
              <a:ext cx="11579384" cy="685800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grpSp>
      <p:sp>
        <p:nvSpPr>
          <p:cNvPr id="4" name="Date Placeholder 3"/>
          <p:cNvSpPr>
            <a:spLocks noGrp="1"/>
          </p:cNvSpPr>
          <p:nvPr>
            <p:ph type="dt" sz="half" idx="2"/>
          </p:nvPr>
        </p:nvSpPr>
        <p:spPr>
          <a:xfrm>
            <a:off x="1117309" y="6400801"/>
            <a:ext cx="2742486" cy="320675"/>
          </a:xfrm>
          <a:prstGeom prst="rect">
            <a:avLst/>
          </a:prstGeom>
        </p:spPr>
        <p:txBody>
          <a:bodyPr vert="horz" lIns="121899" tIns="60949" rIns="121899" bIns="60949" rtlCol="0" anchor="b"/>
          <a:lstStyle>
            <a:lvl1pPr algn="l">
              <a:defRPr sz="1200">
                <a:solidFill>
                  <a:schemeClr val="tx2">
                    <a:lumMod val="50000"/>
                  </a:schemeClr>
                </a:solidFill>
              </a:defRPr>
            </a:lvl1pPr>
          </a:lstStyle>
          <a:p>
            <a:fld id="{859468AF-EFCF-4AAD-ACF4-3BA83EC4AF4E}" type="datetime1">
              <a:rPr lang="en-US" smtClean="0"/>
              <a:t>11/16/2016</a:t>
            </a:fld>
            <a:endParaRPr lang="en-US"/>
          </a:p>
        </p:txBody>
      </p:sp>
      <p:sp>
        <p:nvSpPr>
          <p:cNvPr id="5" name="Footer Placeholder 4"/>
          <p:cNvSpPr>
            <a:spLocks noGrp="1"/>
          </p:cNvSpPr>
          <p:nvPr>
            <p:ph type="ftr" sz="quarter" idx="3"/>
          </p:nvPr>
        </p:nvSpPr>
        <p:spPr>
          <a:xfrm>
            <a:off x="3907842" y="6400801"/>
            <a:ext cx="6216301" cy="320675"/>
          </a:xfrm>
          <a:prstGeom prst="rect">
            <a:avLst/>
          </a:prstGeom>
        </p:spPr>
        <p:txBody>
          <a:bodyPr vert="horz" lIns="121899" tIns="60949" rIns="121899" bIns="60949" rtlCol="0" anchor="b"/>
          <a:lstStyle>
            <a:lvl1pPr algn="ctr">
              <a:defRPr sz="1200">
                <a:solidFill>
                  <a:schemeClr val="tx2">
                    <a:lumMod val="50000"/>
                  </a:schemeClr>
                </a:solidFill>
              </a:defRPr>
            </a:lvl1pPr>
          </a:lstStyle>
          <a:p>
            <a:endParaRPr lang="en-US"/>
          </a:p>
        </p:txBody>
      </p:sp>
      <p:sp>
        <p:nvSpPr>
          <p:cNvPr id="6" name="Slide Number Placeholder 5"/>
          <p:cNvSpPr>
            <a:spLocks noGrp="1"/>
          </p:cNvSpPr>
          <p:nvPr>
            <p:ph type="sldNum" sz="quarter" idx="4"/>
          </p:nvPr>
        </p:nvSpPr>
        <p:spPr>
          <a:xfrm>
            <a:off x="10167146" y="6400801"/>
            <a:ext cx="1107518" cy="320675"/>
          </a:xfrm>
          <a:prstGeom prst="rect">
            <a:avLst/>
          </a:prstGeom>
        </p:spPr>
        <p:txBody>
          <a:bodyPr vert="horz" lIns="121899" tIns="60949" rIns="121899" bIns="60949" rtlCol="0" anchor="b"/>
          <a:lstStyle>
            <a:lvl1pPr algn="r">
              <a:defRPr sz="1200">
                <a:solidFill>
                  <a:schemeClr val="tx2">
                    <a:lumMod val="50000"/>
                  </a:schemeClr>
                </a:solidFill>
              </a:defRPr>
            </a:lvl1pPr>
          </a:lstStyle>
          <a:p>
            <a:fld id="{EB37DED6-D4C7-42EE-AB49-D2E39E64FDE4}" type="slidenum">
              <a:rPr lang="en-US" smtClean="0"/>
              <a:pPr/>
              <a:t>‹#›</a:t>
            </a:fld>
            <a:endParaRPr lang="en-US"/>
          </a:p>
        </p:txBody>
      </p:sp>
      <p:sp>
        <p:nvSpPr>
          <p:cNvPr id="3" name="Text Placeholder 2"/>
          <p:cNvSpPr>
            <a:spLocks noGrp="1"/>
          </p:cNvSpPr>
          <p:nvPr>
            <p:ph type="body" idx="1"/>
          </p:nvPr>
        </p:nvSpPr>
        <p:spPr>
          <a:xfrm>
            <a:off x="1117309" y="1701800"/>
            <a:ext cx="10157354" cy="4470400"/>
          </a:xfrm>
          <a:prstGeom prst="rect">
            <a:avLst/>
          </a:prstGeom>
        </p:spPr>
        <p:txBody>
          <a:bodyPr vert="horz" lIns="121899" tIns="60949" rIns="121899" bIns="60949"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laceholder 1"/>
          <p:cNvSpPr>
            <a:spLocks noGrp="1"/>
          </p:cNvSpPr>
          <p:nvPr>
            <p:ph type="title"/>
          </p:nvPr>
        </p:nvSpPr>
        <p:spPr>
          <a:xfrm>
            <a:off x="1117309" y="76200"/>
            <a:ext cx="10157354" cy="1397000"/>
          </a:xfrm>
          <a:prstGeom prst="rect">
            <a:avLst/>
          </a:prstGeom>
        </p:spPr>
        <p:txBody>
          <a:bodyPr vert="horz" lIns="121899" tIns="60949" rIns="121899" bIns="60949" rtlCol="0" anchor="b">
            <a:normAutofit/>
          </a:bodyPr>
          <a:lstStyle/>
          <a:p>
            <a:r>
              <a:rPr lang="en-US"/>
              <a:t>Click to edit Master title style</a:t>
            </a:r>
            <a:endParaRPr dirty="0"/>
          </a:p>
        </p:txBody>
      </p:sp>
    </p:spTree>
    <p:extLst>
      <p:ext uri="{BB962C8B-B14F-4D97-AF65-F5344CB8AC3E}">
        <p14:creationId xmlns:p14="http://schemas.microsoft.com/office/powerpoint/2010/main" val="2060187724"/>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1218987" rtl="0" eaLnBrk="1" latinLnBrk="0" hangingPunct="1">
        <a:lnSpc>
          <a:spcPct val="85000"/>
        </a:lnSpc>
        <a:spcBef>
          <a:spcPct val="0"/>
        </a:spcBef>
        <a:buNone/>
        <a:tabLst/>
        <a:defRPr sz="4400" b="0" kern="1200" cap="none" baseline="0">
          <a:solidFill>
            <a:schemeClr val="accent2"/>
          </a:solidFill>
          <a:effectLst/>
          <a:latin typeface="+mj-lt"/>
          <a:ea typeface="+mj-ea"/>
          <a:cs typeface="+mj-cs"/>
        </a:defRPr>
      </a:lvl1pPr>
    </p:titleStyle>
    <p:bodyStyle>
      <a:lvl1pPr marL="304747" indent="-304747" algn="l" defTabSz="1218987" rtl="0" eaLnBrk="1" latinLnBrk="0" hangingPunct="1">
        <a:lnSpc>
          <a:spcPct val="95000"/>
        </a:lnSpc>
        <a:spcBef>
          <a:spcPts val="1866"/>
        </a:spcBef>
        <a:buClr>
          <a:schemeClr val="accent6">
            <a:lumMod val="75000"/>
          </a:schemeClr>
        </a:buClr>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Clr>
          <a:schemeClr val="accent6">
            <a:lumMod val="75000"/>
          </a:schemeClr>
        </a:buClr>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Clr>
          <a:schemeClr val="accent6">
            <a:lumMod val="75000"/>
          </a:schemeClr>
        </a:buClr>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Clr>
          <a:schemeClr val="accent6">
            <a:lumMod val="75000"/>
          </a:schemeClr>
        </a:buClr>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Clr>
          <a:schemeClr val="accent6">
            <a:lumMod val="75000"/>
          </a:schemeClr>
        </a:buClr>
        <a:buSzPct val="100000"/>
        <a:buFont typeface="Century Gothic" pitchFamily="34" charset="0"/>
        <a:buChar char="–"/>
        <a:defRPr sz="1800" kern="1200">
          <a:solidFill>
            <a:schemeClr val="tx1"/>
          </a:solidFill>
          <a:latin typeface="+mn-lt"/>
          <a:ea typeface="+mn-ea"/>
          <a:cs typeface="+mn-cs"/>
        </a:defRPr>
      </a:lvl5pPr>
      <a:lvl6pPr marL="2437973" indent="-304747" algn="l" defTabSz="1218987" rtl="0" eaLnBrk="1" latinLnBrk="0" hangingPunct="1">
        <a:lnSpc>
          <a:spcPct val="95000"/>
        </a:lnSpc>
        <a:spcBef>
          <a:spcPts val="1066"/>
        </a:spcBef>
        <a:buClr>
          <a:schemeClr val="accent6">
            <a:lumMod val="75000"/>
          </a:schemeClr>
        </a:buClr>
        <a:buSzPct val="90000"/>
        <a:buFont typeface="Century Gothic" pitchFamily="34" charset="0"/>
        <a:buChar char="–"/>
        <a:defRPr sz="1800" kern="1200">
          <a:solidFill>
            <a:schemeClr val="tx2">
              <a:lumMod val="50000"/>
            </a:schemeClr>
          </a:solidFill>
          <a:latin typeface="+mn-lt"/>
          <a:ea typeface="+mn-ea"/>
          <a:cs typeface="+mn-cs"/>
        </a:defRPr>
      </a:lvl6pPr>
      <a:lvl7pPr marL="2864619" indent="-304747" algn="l" defTabSz="1218987" rtl="0" eaLnBrk="1" latinLnBrk="0" hangingPunct="1">
        <a:lnSpc>
          <a:spcPct val="95000"/>
        </a:lnSpc>
        <a:spcBef>
          <a:spcPts val="1066"/>
        </a:spcBef>
        <a:buClr>
          <a:schemeClr val="accent6">
            <a:lumMod val="75000"/>
          </a:schemeClr>
        </a:buClr>
        <a:buSzPct val="90000"/>
        <a:buFont typeface="Century Gothic" pitchFamily="34" charset="0"/>
        <a:buChar char="–"/>
        <a:defRPr sz="1800" kern="1200">
          <a:solidFill>
            <a:schemeClr val="tx2">
              <a:lumMod val="50000"/>
            </a:schemeClr>
          </a:solidFill>
          <a:latin typeface="+mn-lt"/>
          <a:ea typeface="+mn-ea"/>
          <a:cs typeface="+mn-cs"/>
        </a:defRPr>
      </a:lvl7pPr>
      <a:lvl8pPr marL="3291264" indent="-304747" algn="l" defTabSz="1218987" rtl="0" eaLnBrk="1" latinLnBrk="0" hangingPunct="1">
        <a:lnSpc>
          <a:spcPct val="95000"/>
        </a:lnSpc>
        <a:spcBef>
          <a:spcPts val="1066"/>
        </a:spcBef>
        <a:buClr>
          <a:schemeClr val="accent6">
            <a:lumMod val="75000"/>
          </a:schemeClr>
        </a:buClr>
        <a:buSzPct val="90000"/>
        <a:buFont typeface="Century Gothic" pitchFamily="34" charset="0"/>
        <a:buChar char="–"/>
        <a:defRPr sz="1800" kern="1200">
          <a:solidFill>
            <a:schemeClr val="tx2">
              <a:lumMod val="50000"/>
            </a:schemeClr>
          </a:solidFill>
          <a:latin typeface="+mn-lt"/>
          <a:ea typeface="+mn-ea"/>
          <a:cs typeface="+mn-cs"/>
        </a:defRPr>
      </a:lvl8pPr>
      <a:lvl9pPr marL="3778859" indent="-304747" algn="l" defTabSz="1218987" rtl="0" eaLnBrk="1" latinLnBrk="0" hangingPunct="1">
        <a:lnSpc>
          <a:spcPct val="95000"/>
        </a:lnSpc>
        <a:spcBef>
          <a:spcPts val="1066"/>
        </a:spcBef>
        <a:buClr>
          <a:schemeClr val="accent6">
            <a:lumMod val="75000"/>
          </a:schemeClr>
        </a:buClr>
        <a:buSzPct val="90000"/>
        <a:buFont typeface="Century Gothic" pitchFamily="34" charset="0"/>
        <a:buChar char="–"/>
        <a:defRPr sz="1800" kern="1200">
          <a:solidFill>
            <a:schemeClr val="tx2">
              <a:lumMod val="50000"/>
            </a:schemeClr>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purpleabab/wtcs-data-systems-validators/blob/master/document/SampleS9Records.txt" TargetMode="External"/><Relationship Id="rId2" Type="http://schemas.openxmlformats.org/officeDocument/2006/relationships/hyperlink" Target="http://138.68.15.211:8080/data-systems-validators/" TargetMode="External"/><Relationship Id="rId1" Type="http://schemas.openxmlformats.org/officeDocument/2006/relationships/slideLayout" Target="../slideLayouts/slideLayout2.xml"/><Relationship Id="rId4" Type="http://schemas.openxmlformats.org/officeDocument/2006/relationships/hyperlink" Target="https://github.com/purpleabab/wtcs-data-systems-validators/blob/master/document/SampleS9RecordsFail.txt"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a:t>Project created and presented by       		</a:t>
            </a:r>
            <a:r>
              <a:rPr lang="en-US" b="1" dirty="0"/>
              <a:t>WTCS team</a:t>
            </a:r>
          </a:p>
        </p:txBody>
      </p:sp>
      <p:sp>
        <p:nvSpPr>
          <p:cNvPr id="2" name="Title 1"/>
          <p:cNvSpPr>
            <a:spLocks noGrp="1"/>
          </p:cNvSpPr>
          <p:nvPr>
            <p:ph type="ctrTitle"/>
          </p:nvPr>
        </p:nvSpPr>
        <p:spPr/>
        <p:txBody>
          <a:bodyPr/>
          <a:lstStyle/>
          <a:p>
            <a:r>
              <a:rPr lang="en-US" dirty="0"/>
              <a:t>Data Type Validator</a:t>
            </a:r>
          </a:p>
        </p:txBody>
      </p:sp>
    </p:spTree>
    <p:extLst>
      <p:ext uri="{BB962C8B-B14F-4D97-AF65-F5344CB8AC3E}">
        <p14:creationId xmlns:p14="http://schemas.microsoft.com/office/powerpoint/2010/main" val="168988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How we did it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4701" y="1676400"/>
            <a:ext cx="6382570" cy="4780766"/>
          </a:xfrm>
          <a:prstGeom prst="rect">
            <a:avLst/>
          </a:prstGeom>
        </p:spPr>
      </p:pic>
    </p:spTree>
    <p:extLst>
      <p:ext uri="{BB962C8B-B14F-4D97-AF65-F5344CB8AC3E}">
        <p14:creationId xmlns:p14="http://schemas.microsoft.com/office/powerpoint/2010/main" val="1118864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970212" y="1676400"/>
            <a:ext cx="6247051" cy="1397000"/>
          </a:xfrm>
        </p:spPr>
        <p:txBody>
          <a:bodyPr/>
          <a:lstStyle/>
          <a:p>
            <a:pPr algn="ctr"/>
            <a:r>
              <a:rPr lang="en-US" dirty="0"/>
              <a:t>Sequence Diagram</a:t>
            </a:r>
          </a:p>
        </p:txBody>
      </p:sp>
    </p:spTree>
    <p:extLst>
      <p:ext uri="{BB962C8B-B14F-4D97-AF65-F5344CB8AC3E}">
        <p14:creationId xmlns:p14="http://schemas.microsoft.com/office/powerpoint/2010/main" val="3041456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9612" y="132664"/>
            <a:ext cx="8077200" cy="6712636"/>
          </a:xfrm>
        </p:spPr>
      </p:pic>
    </p:spTree>
    <p:extLst>
      <p:ext uri="{BB962C8B-B14F-4D97-AF65-F5344CB8AC3E}">
        <p14:creationId xmlns:p14="http://schemas.microsoft.com/office/powerpoint/2010/main" val="303692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7600" y="1883003"/>
            <a:ext cx="10156825" cy="4107993"/>
          </a:xfrm>
        </p:spPr>
      </p:pic>
      <p:sp>
        <p:nvSpPr>
          <p:cNvPr id="3" name="Title 2"/>
          <p:cNvSpPr>
            <a:spLocks noGrp="1"/>
          </p:cNvSpPr>
          <p:nvPr>
            <p:ph type="title"/>
          </p:nvPr>
        </p:nvSpPr>
        <p:spPr/>
        <p:txBody>
          <a:bodyPr/>
          <a:lstStyle/>
          <a:p>
            <a:pPr algn="ctr"/>
            <a:r>
              <a:rPr lang="en-US" dirty="0"/>
              <a:t>Generic Extendable Validators </a:t>
            </a:r>
          </a:p>
        </p:txBody>
      </p:sp>
    </p:spTree>
    <p:extLst>
      <p:ext uri="{BB962C8B-B14F-4D97-AF65-F5344CB8AC3E}">
        <p14:creationId xmlns:p14="http://schemas.microsoft.com/office/powerpoint/2010/main" val="1532470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46412" y="2133600"/>
            <a:ext cx="5943600" cy="1397000"/>
          </a:xfrm>
        </p:spPr>
        <p:txBody>
          <a:bodyPr/>
          <a:lstStyle/>
          <a:p>
            <a:pPr algn="ctr"/>
            <a:r>
              <a:rPr lang="en-US" dirty="0"/>
              <a:t>Generic Record</a:t>
            </a:r>
            <a:br>
              <a:rPr lang="en-US" dirty="0"/>
            </a:br>
            <a:r>
              <a:rPr lang="en-US" dirty="0"/>
              <a:t>and Field Definitions</a:t>
            </a:r>
          </a:p>
        </p:txBody>
      </p:sp>
    </p:spTree>
    <p:extLst>
      <p:ext uri="{BB962C8B-B14F-4D97-AF65-F5344CB8AC3E}">
        <p14:creationId xmlns:p14="http://schemas.microsoft.com/office/powerpoint/2010/main" val="22452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6212" y="0"/>
            <a:ext cx="9233234" cy="6827860"/>
          </a:xfrm>
        </p:spPr>
      </p:pic>
    </p:spTree>
    <p:extLst>
      <p:ext uri="{BB962C8B-B14F-4D97-AF65-F5344CB8AC3E}">
        <p14:creationId xmlns:p14="http://schemas.microsoft.com/office/powerpoint/2010/main" val="3758507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9012" y="12700"/>
            <a:ext cx="10141550" cy="6792238"/>
          </a:xfrm>
        </p:spPr>
      </p:pic>
    </p:spTree>
    <p:extLst>
      <p:ext uri="{BB962C8B-B14F-4D97-AF65-F5344CB8AC3E}">
        <p14:creationId xmlns:p14="http://schemas.microsoft.com/office/powerpoint/2010/main" val="2510170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Started simple</a:t>
            </a:r>
          </a:p>
          <a:p>
            <a:pPr lvl="1"/>
            <a:r>
              <a:rPr lang="en-US" dirty="0"/>
              <a:t>coding </a:t>
            </a:r>
            <a:r>
              <a:rPr lang="en-US" dirty="0" err="1"/>
              <a:t>isValid</a:t>
            </a:r>
            <a:r>
              <a:rPr lang="en-US" dirty="0"/>
              <a:t> functionality</a:t>
            </a:r>
          </a:p>
          <a:p>
            <a:pPr lvl="1"/>
            <a:r>
              <a:rPr lang="en-US" dirty="0"/>
              <a:t>returning </a:t>
            </a:r>
            <a:r>
              <a:rPr lang="en-US" dirty="0" err="1"/>
              <a:t>boolean</a:t>
            </a:r>
            <a:endParaRPr lang="en-US" dirty="0"/>
          </a:p>
          <a:p>
            <a:r>
              <a:rPr lang="en-US" dirty="0"/>
              <a:t>Refactored </a:t>
            </a:r>
          </a:p>
          <a:p>
            <a:pPr lvl="1"/>
            <a:r>
              <a:rPr lang="en-US" dirty="0"/>
              <a:t>more complex, extensible</a:t>
            </a:r>
          </a:p>
          <a:p>
            <a:pPr lvl="1"/>
            <a:r>
              <a:rPr lang="en-US" dirty="0"/>
              <a:t>returning custom error object</a:t>
            </a:r>
          </a:p>
          <a:p>
            <a:endParaRPr lang="en-US" dirty="0"/>
          </a:p>
        </p:txBody>
      </p:sp>
      <p:sp>
        <p:nvSpPr>
          <p:cNvPr id="3" name="Title 2"/>
          <p:cNvSpPr>
            <a:spLocks noGrp="1"/>
          </p:cNvSpPr>
          <p:nvPr>
            <p:ph type="title"/>
          </p:nvPr>
        </p:nvSpPr>
        <p:spPr/>
        <p:txBody>
          <a:bodyPr/>
          <a:lstStyle/>
          <a:p>
            <a:pPr algn="ctr"/>
            <a:r>
              <a:rPr lang="en-US" dirty="0"/>
              <a:t>Agile development and evolutionary architecture</a:t>
            </a:r>
          </a:p>
        </p:txBody>
      </p:sp>
    </p:spTree>
    <p:extLst>
      <p:ext uri="{BB962C8B-B14F-4D97-AF65-F5344CB8AC3E}">
        <p14:creationId xmlns:p14="http://schemas.microsoft.com/office/powerpoint/2010/main" val="790225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Relatively hard-coded constructor of S9 record</a:t>
            </a:r>
          </a:p>
          <a:p>
            <a:endParaRPr lang="en-US" dirty="0"/>
          </a:p>
        </p:txBody>
      </p:sp>
      <p:sp>
        <p:nvSpPr>
          <p:cNvPr id="2" name="Title 1"/>
          <p:cNvSpPr>
            <a:spLocks noGrp="1"/>
          </p:cNvSpPr>
          <p:nvPr>
            <p:ph type="title"/>
          </p:nvPr>
        </p:nvSpPr>
        <p:spPr/>
        <p:txBody>
          <a:bodyPr/>
          <a:lstStyle/>
          <a:p>
            <a:pPr algn="ctr"/>
            <a:r>
              <a:rPr lang="en-US" dirty="0"/>
              <a:t>Getting </a:t>
            </a:r>
            <a:r>
              <a:rPr lang="en-US" dirty="0" err="1"/>
              <a:t>isValid</a:t>
            </a:r>
            <a:r>
              <a:rPr lang="en-US" dirty="0"/>
              <a:t> functionality</a:t>
            </a:r>
          </a:p>
        </p:txBody>
      </p:sp>
      <p:pic>
        <p:nvPicPr>
          <p:cNvPr id="4" name="Picture 3"/>
          <p:cNvPicPr>
            <a:picLocks noChangeAspect="1"/>
          </p:cNvPicPr>
          <p:nvPr/>
        </p:nvPicPr>
        <p:blipFill>
          <a:blip r:embed="rId2"/>
          <a:stretch>
            <a:fillRect/>
          </a:stretch>
        </p:blipFill>
        <p:spPr>
          <a:xfrm>
            <a:off x="2817812" y="2209800"/>
            <a:ext cx="5410200" cy="4286440"/>
          </a:xfrm>
          <a:prstGeom prst="rect">
            <a:avLst/>
          </a:prstGeom>
        </p:spPr>
      </p:pic>
    </p:spTree>
    <p:extLst>
      <p:ext uri="{BB962C8B-B14F-4D97-AF65-F5344CB8AC3E}">
        <p14:creationId xmlns:p14="http://schemas.microsoft.com/office/powerpoint/2010/main" val="1777830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Initial </a:t>
            </a:r>
            <a:r>
              <a:rPr lang="en-US" dirty="0" err="1"/>
              <a:t>isValid</a:t>
            </a:r>
            <a:r>
              <a:rPr lang="en-US" dirty="0"/>
              <a:t>() method of S9 record</a:t>
            </a:r>
          </a:p>
          <a:p>
            <a:endParaRPr lang="en-US" dirty="0"/>
          </a:p>
        </p:txBody>
      </p:sp>
      <p:sp>
        <p:nvSpPr>
          <p:cNvPr id="2" name="Title 1"/>
          <p:cNvSpPr>
            <a:spLocks noGrp="1"/>
          </p:cNvSpPr>
          <p:nvPr>
            <p:ph type="title"/>
          </p:nvPr>
        </p:nvSpPr>
        <p:spPr/>
        <p:txBody>
          <a:bodyPr/>
          <a:lstStyle/>
          <a:p>
            <a:pPr algn="ctr"/>
            <a:r>
              <a:rPr lang="en-US" dirty="0"/>
              <a:t>Getting </a:t>
            </a:r>
            <a:r>
              <a:rPr lang="en-US" dirty="0" err="1"/>
              <a:t>isValid</a:t>
            </a:r>
            <a:r>
              <a:rPr lang="en-US" dirty="0"/>
              <a:t> functionality</a:t>
            </a:r>
          </a:p>
        </p:txBody>
      </p:sp>
      <p:pic>
        <p:nvPicPr>
          <p:cNvPr id="5" name="Picture 4"/>
          <p:cNvPicPr>
            <a:picLocks noChangeAspect="1"/>
          </p:cNvPicPr>
          <p:nvPr/>
        </p:nvPicPr>
        <p:blipFill>
          <a:blip r:embed="rId2"/>
          <a:stretch>
            <a:fillRect/>
          </a:stretch>
        </p:blipFill>
        <p:spPr>
          <a:xfrm>
            <a:off x="2894012" y="2209800"/>
            <a:ext cx="5715000" cy="4418389"/>
          </a:xfrm>
          <a:prstGeom prst="rect">
            <a:avLst/>
          </a:prstGeom>
        </p:spPr>
      </p:pic>
    </p:spTree>
    <p:extLst>
      <p:ext uri="{BB962C8B-B14F-4D97-AF65-F5344CB8AC3E}">
        <p14:creationId xmlns:p14="http://schemas.microsoft.com/office/powerpoint/2010/main" val="422141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68463" y="2470077"/>
            <a:ext cx="3464560" cy="2362200"/>
          </a:xfrm>
        </p:spPr>
      </p:pic>
      <p:sp>
        <p:nvSpPr>
          <p:cNvPr id="2" name="Title 1"/>
          <p:cNvSpPr>
            <a:spLocks noGrp="1"/>
          </p:cNvSpPr>
          <p:nvPr>
            <p:ph type="title"/>
          </p:nvPr>
        </p:nvSpPr>
        <p:spPr>
          <a:xfrm>
            <a:off x="3895643" y="354703"/>
            <a:ext cx="5410199" cy="1086747"/>
          </a:xfrm>
        </p:spPr>
        <p:txBody>
          <a:bodyPr/>
          <a:lstStyle/>
          <a:p>
            <a:pPr algn="ctr"/>
            <a:r>
              <a:rPr lang="en-US" dirty="0"/>
              <a:t>Team “WTCS”</a:t>
            </a:r>
          </a:p>
        </p:txBody>
      </p:sp>
      <p:sp>
        <p:nvSpPr>
          <p:cNvPr id="5" name="TextBox 4"/>
          <p:cNvSpPr txBox="1"/>
          <p:nvPr/>
        </p:nvSpPr>
        <p:spPr>
          <a:xfrm>
            <a:off x="5971062" y="4953000"/>
            <a:ext cx="1600200" cy="560153"/>
          </a:xfrm>
          <a:prstGeom prst="rect">
            <a:avLst/>
          </a:prstGeom>
          <a:noFill/>
        </p:spPr>
        <p:txBody>
          <a:bodyPr wrap="square" rtlCol="0">
            <a:spAutoFit/>
          </a:bodyPr>
          <a:lstStyle/>
          <a:p>
            <a:pPr>
              <a:lnSpc>
                <a:spcPct val="95000"/>
              </a:lnSpc>
            </a:pPr>
            <a:r>
              <a:rPr lang="en-US" sz="3200" i="1" dirty="0"/>
              <a:t>Karen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1012" y="3352164"/>
            <a:ext cx="2004903" cy="2667635"/>
          </a:xfrm>
          <a:prstGeom prst="rect">
            <a:avLst/>
          </a:prstGeom>
        </p:spPr>
      </p:pic>
      <p:sp>
        <p:nvSpPr>
          <p:cNvPr id="6" name="TextBox 5"/>
          <p:cNvSpPr txBox="1"/>
          <p:nvPr/>
        </p:nvSpPr>
        <p:spPr>
          <a:xfrm>
            <a:off x="9476262" y="6096000"/>
            <a:ext cx="2449512" cy="560153"/>
          </a:xfrm>
          <a:prstGeom prst="rect">
            <a:avLst/>
          </a:prstGeom>
          <a:noFill/>
        </p:spPr>
        <p:txBody>
          <a:bodyPr wrap="square" rtlCol="0">
            <a:spAutoFit/>
          </a:bodyPr>
          <a:lstStyle/>
          <a:p>
            <a:pPr>
              <a:lnSpc>
                <a:spcPct val="95000"/>
              </a:lnSpc>
            </a:pPr>
            <a:r>
              <a:rPr lang="en-US" sz="3200" i="1" dirty="0"/>
              <a:t>Nataliya</a:t>
            </a:r>
          </a:p>
        </p:txBody>
      </p:sp>
      <p:sp>
        <p:nvSpPr>
          <p:cNvPr id="7" name="TextBox 6"/>
          <p:cNvSpPr txBox="1"/>
          <p:nvPr/>
        </p:nvSpPr>
        <p:spPr>
          <a:xfrm>
            <a:off x="1413350" y="3651177"/>
            <a:ext cx="2667000" cy="560153"/>
          </a:xfrm>
          <a:prstGeom prst="rect">
            <a:avLst/>
          </a:prstGeom>
          <a:noFill/>
        </p:spPr>
        <p:txBody>
          <a:bodyPr wrap="square" rtlCol="0">
            <a:spAutoFit/>
          </a:bodyPr>
          <a:lstStyle/>
          <a:p>
            <a:pPr>
              <a:lnSpc>
                <a:spcPct val="95000"/>
              </a:lnSpc>
            </a:pPr>
            <a:r>
              <a:rPr lang="en-US" sz="3200" i="1" dirty="0"/>
              <a:t>Christian</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212" y="1524000"/>
            <a:ext cx="3486150" cy="1962077"/>
          </a:xfrm>
          <a:prstGeom prst="rect">
            <a:avLst/>
          </a:prstGeom>
        </p:spPr>
      </p:pic>
    </p:spTree>
    <p:extLst>
      <p:ext uri="{BB962C8B-B14F-4D97-AF65-F5344CB8AC3E}">
        <p14:creationId xmlns:p14="http://schemas.microsoft.com/office/powerpoint/2010/main" val="342289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More abstract record definition</a:t>
            </a:r>
          </a:p>
          <a:p>
            <a:endParaRPr lang="en-US" dirty="0"/>
          </a:p>
        </p:txBody>
      </p:sp>
      <p:sp>
        <p:nvSpPr>
          <p:cNvPr id="2" name="Title 1"/>
          <p:cNvSpPr>
            <a:spLocks noGrp="1"/>
          </p:cNvSpPr>
          <p:nvPr>
            <p:ph type="title"/>
          </p:nvPr>
        </p:nvSpPr>
        <p:spPr/>
        <p:txBody>
          <a:bodyPr/>
          <a:lstStyle/>
          <a:p>
            <a:pPr algn="ctr"/>
            <a:r>
              <a:rPr lang="en-US" dirty="0"/>
              <a:t>Getting </a:t>
            </a:r>
            <a:r>
              <a:rPr lang="en-US" dirty="0" err="1"/>
              <a:t>isValid</a:t>
            </a:r>
            <a:r>
              <a:rPr lang="en-US" dirty="0"/>
              <a:t> functionality</a:t>
            </a:r>
          </a:p>
        </p:txBody>
      </p:sp>
      <p:pic>
        <p:nvPicPr>
          <p:cNvPr id="5" name="Picture 4"/>
          <p:cNvPicPr>
            <a:picLocks noChangeAspect="1"/>
          </p:cNvPicPr>
          <p:nvPr/>
        </p:nvPicPr>
        <p:blipFill>
          <a:blip r:embed="rId2"/>
          <a:stretch>
            <a:fillRect/>
          </a:stretch>
        </p:blipFill>
        <p:spPr>
          <a:xfrm>
            <a:off x="4836429" y="2524387"/>
            <a:ext cx="6219597" cy="3465963"/>
          </a:xfrm>
          <a:prstGeom prst="rect">
            <a:avLst/>
          </a:prstGeom>
        </p:spPr>
      </p:pic>
      <p:pic>
        <p:nvPicPr>
          <p:cNvPr id="6" name="Picture 5"/>
          <p:cNvPicPr>
            <a:picLocks noChangeAspect="1"/>
          </p:cNvPicPr>
          <p:nvPr/>
        </p:nvPicPr>
        <p:blipFill>
          <a:blip r:embed="rId3"/>
          <a:stretch>
            <a:fillRect/>
          </a:stretch>
        </p:blipFill>
        <p:spPr>
          <a:xfrm>
            <a:off x="1522412" y="2514600"/>
            <a:ext cx="3044029" cy="1811323"/>
          </a:xfrm>
          <a:prstGeom prst="rect">
            <a:avLst/>
          </a:prstGeom>
        </p:spPr>
      </p:pic>
    </p:spTree>
    <p:extLst>
      <p:ext uri="{BB962C8B-B14F-4D97-AF65-F5344CB8AC3E}">
        <p14:creationId xmlns:p14="http://schemas.microsoft.com/office/powerpoint/2010/main" val="4030230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Validator engine (record-level)</a:t>
            </a:r>
          </a:p>
          <a:p>
            <a:endParaRPr lang="en-US" dirty="0"/>
          </a:p>
        </p:txBody>
      </p:sp>
      <p:sp>
        <p:nvSpPr>
          <p:cNvPr id="2" name="Title 1"/>
          <p:cNvSpPr>
            <a:spLocks noGrp="1"/>
          </p:cNvSpPr>
          <p:nvPr>
            <p:ph type="title"/>
          </p:nvPr>
        </p:nvSpPr>
        <p:spPr/>
        <p:txBody>
          <a:bodyPr/>
          <a:lstStyle/>
          <a:p>
            <a:pPr algn="ctr"/>
            <a:r>
              <a:rPr lang="en-US" dirty="0"/>
              <a:t>Getting </a:t>
            </a:r>
            <a:r>
              <a:rPr lang="en-US" dirty="0" err="1"/>
              <a:t>isValid</a:t>
            </a:r>
            <a:r>
              <a:rPr lang="en-US" dirty="0"/>
              <a:t> functionality</a:t>
            </a:r>
          </a:p>
        </p:txBody>
      </p:sp>
      <p:pic>
        <p:nvPicPr>
          <p:cNvPr id="6" name="Picture 5"/>
          <p:cNvPicPr>
            <a:picLocks noChangeAspect="1"/>
          </p:cNvPicPr>
          <p:nvPr/>
        </p:nvPicPr>
        <p:blipFill>
          <a:blip r:embed="rId2"/>
          <a:stretch>
            <a:fillRect/>
          </a:stretch>
        </p:blipFill>
        <p:spPr>
          <a:xfrm>
            <a:off x="2589212" y="2286000"/>
            <a:ext cx="6535426" cy="4371975"/>
          </a:xfrm>
          <a:prstGeom prst="rect">
            <a:avLst/>
          </a:prstGeom>
        </p:spPr>
      </p:pic>
    </p:spTree>
    <p:extLst>
      <p:ext uri="{BB962C8B-B14F-4D97-AF65-F5344CB8AC3E}">
        <p14:creationId xmlns:p14="http://schemas.microsoft.com/office/powerpoint/2010/main" val="1658958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Validator engine (file-level)</a:t>
            </a:r>
          </a:p>
          <a:p>
            <a:endParaRPr lang="en-US" dirty="0"/>
          </a:p>
        </p:txBody>
      </p:sp>
      <p:sp>
        <p:nvSpPr>
          <p:cNvPr id="2" name="Title 1"/>
          <p:cNvSpPr>
            <a:spLocks noGrp="1"/>
          </p:cNvSpPr>
          <p:nvPr>
            <p:ph type="title"/>
          </p:nvPr>
        </p:nvSpPr>
        <p:spPr/>
        <p:txBody>
          <a:bodyPr/>
          <a:lstStyle/>
          <a:p>
            <a:pPr algn="ctr"/>
            <a:r>
              <a:rPr lang="en-US" dirty="0"/>
              <a:t>Getting </a:t>
            </a:r>
            <a:r>
              <a:rPr lang="en-US" dirty="0" err="1"/>
              <a:t>isValid</a:t>
            </a:r>
            <a:r>
              <a:rPr lang="en-US" dirty="0"/>
              <a:t> functionality</a:t>
            </a:r>
          </a:p>
        </p:txBody>
      </p:sp>
      <p:pic>
        <p:nvPicPr>
          <p:cNvPr id="5" name="Picture 4"/>
          <p:cNvPicPr>
            <a:picLocks noChangeAspect="1"/>
          </p:cNvPicPr>
          <p:nvPr/>
        </p:nvPicPr>
        <p:blipFill>
          <a:blip r:embed="rId2"/>
          <a:stretch>
            <a:fillRect/>
          </a:stretch>
        </p:blipFill>
        <p:spPr>
          <a:xfrm>
            <a:off x="2436812" y="2209800"/>
            <a:ext cx="7219950" cy="4441903"/>
          </a:xfrm>
          <a:prstGeom prst="rect">
            <a:avLst/>
          </a:prstGeom>
        </p:spPr>
      </p:pic>
    </p:spTree>
    <p:extLst>
      <p:ext uri="{BB962C8B-B14F-4D97-AF65-F5344CB8AC3E}">
        <p14:creationId xmlns:p14="http://schemas.microsoft.com/office/powerpoint/2010/main" val="2733786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Simple </a:t>
            </a:r>
            <a:r>
              <a:rPr lang="en-US" dirty="0" err="1"/>
              <a:t>boolean</a:t>
            </a:r>
            <a:endParaRPr lang="en-US" dirty="0"/>
          </a:p>
          <a:p>
            <a:r>
              <a:rPr lang="en-US" dirty="0"/>
              <a:t>Custom error object	</a:t>
            </a:r>
          </a:p>
          <a:p>
            <a:pPr lvl="1"/>
            <a:r>
              <a:rPr lang="en-US" dirty="0"/>
              <a:t>Stop at first broken line in file?</a:t>
            </a:r>
          </a:p>
          <a:p>
            <a:pPr lvl="1"/>
            <a:r>
              <a:rPr lang="en-US" dirty="0"/>
              <a:t>Stop at first broken field in record?</a:t>
            </a:r>
          </a:p>
          <a:p>
            <a:endParaRPr lang="en-US" dirty="0"/>
          </a:p>
        </p:txBody>
      </p:sp>
      <p:sp>
        <p:nvSpPr>
          <p:cNvPr id="2" name="Title 1"/>
          <p:cNvSpPr>
            <a:spLocks noGrp="1"/>
          </p:cNvSpPr>
          <p:nvPr>
            <p:ph type="title"/>
          </p:nvPr>
        </p:nvSpPr>
        <p:spPr/>
        <p:txBody>
          <a:bodyPr/>
          <a:lstStyle/>
          <a:p>
            <a:pPr algn="ctr"/>
            <a:r>
              <a:rPr lang="en-US" dirty="0"/>
              <a:t>What to return from </a:t>
            </a:r>
            <a:r>
              <a:rPr lang="en-US" dirty="0" err="1"/>
              <a:t>isValid</a:t>
            </a:r>
            <a:r>
              <a:rPr lang="en-US" dirty="0"/>
              <a:t>?</a:t>
            </a:r>
          </a:p>
        </p:txBody>
      </p:sp>
    </p:spTree>
    <p:extLst>
      <p:ext uri="{BB962C8B-B14F-4D97-AF65-F5344CB8AC3E}">
        <p14:creationId xmlns:p14="http://schemas.microsoft.com/office/powerpoint/2010/main" val="3324673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Simple OK/Not OK status</a:t>
            </a:r>
          </a:p>
          <a:p>
            <a:pPr lvl="1"/>
            <a:r>
              <a:rPr lang="en-US" dirty="0"/>
              <a:t>As text on .</a:t>
            </a:r>
            <a:r>
              <a:rPr lang="en-US" dirty="0" err="1"/>
              <a:t>jsp</a:t>
            </a:r>
            <a:endParaRPr lang="en-US" dirty="0"/>
          </a:p>
          <a:p>
            <a:r>
              <a:rPr lang="en-US" dirty="0"/>
              <a:t>Complex error object</a:t>
            </a:r>
          </a:p>
          <a:p>
            <a:pPr lvl="1"/>
            <a:r>
              <a:rPr lang="en-US" dirty="0"/>
              <a:t>As String on .</a:t>
            </a:r>
            <a:r>
              <a:rPr lang="en-US" dirty="0" err="1"/>
              <a:t>jsp</a:t>
            </a:r>
            <a:endParaRPr lang="en-US" dirty="0"/>
          </a:p>
          <a:p>
            <a:pPr lvl="1"/>
            <a:r>
              <a:rPr lang="en-US" dirty="0"/>
              <a:t>As something prettier on .</a:t>
            </a:r>
            <a:r>
              <a:rPr lang="en-US" dirty="0" err="1"/>
              <a:t>jsp</a:t>
            </a:r>
            <a:endParaRPr lang="en-US" dirty="0"/>
          </a:p>
          <a:p>
            <a:pPr lvl="1"/>
            <a:r>
              <a:rPr lang="en-US" dirty="0"/>
              <a:t>As JSON/XML on .</a:t>
            </a:r>
            <a:r>
              <a:rPr lang="en-US" dirty="0" err="1"/>
              <a:t>jsp</a:t>
            </a:r>
            <a:endParaRPr lang="en-US" dirty="0"/>
          </a:p>
        </p:txBody>
      </p:sp>
      <p:sp>
        <p:nvSpPr>
          <p:cNvPr id="2" name="Title 1"/>
          <p:cNvSpPr>
            <a:spLocks noGrp="1"/>
          </p:cNvSpPr>
          <p:nvPr>
            <p:ph type="title"/>
          </p:nvPr>
        </p:nvSpPr>
        <p:spPr/>
        <p:txBody>
          <a:bodyPr/>
          <a:lstStyle/>
          <a:p>
            <a:pPr algn="ctr"/>
            <a:r>
              <a:rPr lang="en-US" dirty="0"/>
              <a:t>What to display in web service?</a:t>
            </a:r>
          </a:p>
        </p:txBody>
      </p:sp>
    </p:spTree>
    <p:extLst>
      <p:ext uri="{BB962C8B-B14F-4D97-AF65-F5344CB8AC3E}">
        <p14:creationId xmlns:p14="http://schemas.microsoft.com/office/powerpoint/2010/main" val="3609304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What to display in web service?</a:t>
            </a:r>
          </a:p>
        </p:txBody>
      </p:sp>
      <p:pic>
        <p:nvPicPr>
          <p:cNvPr id="8" name="Picture 7"/>
          <p:cNvPicPr>
            <a:picLocks noChangeAspect="1"/>
          </p:cNvPicPr>
          <p:nvPr/>
        </p:nvPicPr>
        <p:blipFill>
          <a:blip r:embed="rId2"/>
          <a:stretch>
            <a:fillRect/>
          </a:stretch>
        </p:blipFill>
        <p:spPr>
          <a:xfrm>
            <a:off x="2360612" y="1448033"/>
            <a:ext cx="6431797" cy="5334000"/>
          </a:xfrm>
          <a:prstGeom prst="rect">
            <a:avLst/>
          </a:prstGeom>
        </p:spPr>
      </p:pic>
    </p:spTree>
    <p:extLst>
      <p:ext uri="{BB962C8B-B14F-4D97-AF65-F5344CB8AC3E}">
        <p14:creationId xmlns:p14="http://schemas.microsoft.com/office/powerpoint/2010/main" val="2926848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What to display in web service?</a:t>
            </a:r>
          </a:p>
        </p:txBody>
      </p:sp>
      <p:pic>
        <p:nvPicPr>
          <p:cNvPr id="6" name="Picture 5"/>
          <p:cNvPicPr>
            <a:picLocks noChangeAspect="1"/>
          </p:cNvPicPr>
          <p:nvPr/>
        </p:nvPicPr>
        <p:blipFill>
          <a:blip r:embed="rId2"/>
          <a:stretch>
            <a:fillRect/>
          </a:stretch>
        </p:blipFill>
        <p:spPr>
          <a:xfrm>
            <a:off x="2531565" y="2443025"/>
            <a:ext cx="7125694" cy="1971950"/>
          </a:xfrm>
          <a:prstGeom prst="rect">
            <a:avLst/>
          </a:prstGeom>
        </p:spPr>
      </p:pic>
    </p:spTree>
    <p:extLst>
      <p:ext uri="{BB962C8B-B14F-4D97-AF65-F5344CB8AC3E}">
        <p14:creationId xmlns:p14="http://schemas.microsoft.com/office/powerpoint/2010/main" val="151998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hlinkClick r:id="rId2"/>
              </a:rPr>
              <a:t>Deployed to Digital Ocean</a:t>
            </a:r>
            <a:endParaRPr lang="en-US" dirty="0"/>
          </a:p>
          <a:p>
            <a:pPr lvl="1"/>
            <a:r>
              <a:rPr lang="en-US" dirty="0">
                <a:hlinkClick r:id="rId3"/>
              </a:rPr>
              <a:t>Good S9 file</a:t>
            </a:r>
            <a:endParaRPr lang="en-US" dirty="0"/>
          </a:p>
          <a:p>
            <a:pPr lvl="1"/>
            <a:r>
              <a:rPr lang="en-US" dirty="0">
                <a:hlinkClick r:id="rId4"/>
              </a:rPr>
              <a:t>Bad S9 file</a:t>
            </a:r>
            <a:endParaRPr lang="en-US" dirty="0"/>
          </a:p>
        </p:txBody>
      </p:sp>
      <p:sp>
        <p:nvSpPr>
          <p:cNvPr id="3" name="Title 2"/>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721179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How far to go with refactoring?</a:t>
            </a:r>
            <a:endParaRPr lang="en-US" dirty="0"/>
          </a:p>
          <a:p>
            <a:pPr lvl="1"/>
            <a:r>
              <a:rPr lang="en-US" dirty="0"/>
              <a:t>All team members commit code</a:t>
            </a:r>
          </a:p>
          <a:p>
            <a:pPr lvl="1"/>
            <a:r>
              <a:rPr lang="en-US" dirty="0"/>
              <a:t>‘Good enough’ or ‘elegant’</a:t>
            </a:r>
          </a:p>
          <a:p>
            <a:pPr lvl="1"/>
            <a:r>
              <a:rPr lang="en-US" dirty="0"/>
              <a:t>Time constraints</a:t>
            </a:r>
          </a:p>
        </p:txBody>
      </p:sp>
      <p:sp>
        <p:nvSpPr>
          <p:cNvPr id="2" name="Title 1"/>
          <p:cNvSpPr>
            <a:spLocks noGrp="1"/>
          </p:cNvSpPr>
          <p:nvPr>
            <p:ph type="title"/>
          </p:nvPr>
        </p:nvSpPr>
        <p:spPr/>
        <p:txBody>
          <a:bodyPr/>
          <a:lstStyle/>
          <a:p>
            <a:pPr algn="ctr"/>
            <a:r>
              <a:rPr lang="en-US" dirty="0"/>
              <a:t>Lessons Learned</a:t>
            </a:r>
          </a:p>
        </p:txBody>
      </p:sp>
    </p:spTree>
    <p:extLst>
      <p:ext uri="{BB962C8B-B14F-4D97-AF65-F5344CB8AC3E}">
        <p14:creationId xmlns:p14="http://schemas.microsoft.com/office/powerpoint/2010/main" val="7201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We do things differently</a:t>
            </a:r>
          </a:p>
          <a:p>
            <a:r>
              <a:rPr lang="en-US" dirty="0"/>
              <a:t>Team work is HARD</a:t>
            </a:r>
          </a:p>
          <a:p>
            <a:r>
              <a:rPr lang="en-US" dirty="0"/>
              <a:t>Humor helps</a:t>
            </a:r>
          </a:p>
          <a:p>
            <a:r>
              <a:rPr lang="en-US" dirty="0"/>
              <a:t>Respect and professional behavior go a long way</a:t>
            </a:r>
          </a:p>
          <a:p>
            <a:r>
              <a:rPr lang="en-US" dirty="0"/>
              <a:t>Communication is vital</a:t>
            </a:r>
          </a:p>
          <a:p>
            <a:r>
              <a:rPr lang="en-US" dirty="0"/>
              <a:t>Final outcome is better than any individual work that would have been created</a:t>
            </a:r>
          </a:p>
          <a:p>
            <a:pPr marL="0" indent="0">
              <a:buNone/>
            </a:pPr>
            <a:endParaRPr lang="en-US" dirty="0"/>
          </a:p>
        </p:txBody>
      </p:sp>
      <p:sp>
        <p:nvSpPr>
          <p:cNvPr id="3" name="Title 2"/>
          <p:cNvSpPr>
            <a:spLocks noGrp="1"/>
          </p:cNvSpPr>
          <p:nvPr>
            <p:ph type="title"/>
          </p:nvPr>
        </p:nvSpPr>
        <p:spPr/>
        <p:txBody>
          <a:bodyPr/>
          <a:lstStyle/>
          <a:p>
            <a:pPr algn="ctr"/>
            <a:r>
              <a:rPr lang="en-US" dirty="0"/>
              <a:t>Lessons Learned</a:t>
            </a:r>
          </a:p>
        </p:txBody>
      </p:sp>
    </p:spTree>
    <p:extLst>
      <p:ext uri="{BB962C8B-B14F-4D97-AF65-F5344CB8AC3E}">
        <p14:creationId xmlns:p14="http://schemas.microsoft.com/office/powerpoint/2010/main" val="1562180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WTCS is an administrative and coordinating state agency that:</a:t>
            </a:r>
          </a:p>
          <a:p>
            <a:r>
              <a:rPr lang="en-US" dirty="0"/>
              <a:t>implements statewide policies and standards established by the WTCS Board;</a:t>
            </a:r>
          </a:p>
          <a:p>
            <a:r>
              <a:rPr lang="en-US" dirty="0"/>
              <a:t>administers state funding provided for technical college programs and services.</a:t>
            </a:r>
          </a:p>
          <a:p>
            <a:r>
              <a:rPr lang="en-US" dirty="0"/>
              <a:t>monitors and reports on federal requirements related to technical college operations;</a:t>
            </a:r>
          </a:p>
          <a:p>
            <a:r>
              <a:rPr lang="en-US" dirty="0"/>
              <a:t> and administers funding received under the federal Carl Perkins and Adult Education and Family Literacy Acts.</a:t>
            </a:r>
          </a:p>
        </p:txBody>
      </p:sp>
      <p:sp>
        <p:nvSpPr>
          <p:cNvPr id="2" name="Title 1"/>
          <p:cNvSpPr>
            <a:spLocks noGrp="1"/>
          </p:cNvSpPr>
          <p:nvPr>
            <p:ph type="title"/>
          </p:nvPr>
        </p:nvSpPr>
        <p:spPr/>
        <p:txBody>
          <a:bodyPr/>
          <a:lstStyle/>
          <a:p>
            <a:r>
              <a:rPr lang="en-US" dirty="0"/>
              <a:t>Wisconsin Technical College System</a:t>
            </a:r>
          </a:p>
        </p:txBody>
      </p:sp>
    </p:spTree>
    <p:extLst>
      <p:ext uri="{BB962C8B-B14F-4D97-AF65-F5344CB8AC3E}">
        <p14:creationId xmlns:p14="http://schemas.microsoft.com/office/powerpoint/2010/main" val="2995321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8212" y="1219200"/>
            <a:ext cx="7679871" cy="4300728"/>
          </a:xfrm>
        </p:spPr>
      </p:pic>
    </p:spTree>
    <p:extLst>
      <p:ext uri="{BB962C8B-B14F-4D97-AF65-F5344CB8AC3E}">
        <p14:creationId xmlns:p14="http://schemas.microsoft.com/office/powerpoint/2010/main" val="938859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Current system and problem</a:t>
            </a:r>
          </a:p>
        </p:txBody>
      </p:sp>
      <p:sp>
        <p:nvSpPr>
          <p:cNvPr id="4" name="TextBox 3"/>
          <p:cNvSpPr txBox="1"/>
          <p:nvPr/>
        </p:nvSpPr>
        <p:spPr>
          <a:xfrm>
            <a:off x="1217611" y="2057400"/>
            <a:ext cx="10057051" cy="1846659"/>
          </a:xfrm>
          <a:prstGeom prst="rect">
            <a:avLst/>
          </a:prstGeom>
          <a:noFill/>
        </p:spPr>
        <p:txBody>
          <a:bodyPr wrap="square" rtlCol="0">
            <a:spAutoFit/>
          </a:bodyPr>
          <a:lstStyle/>
          <a:p>
            <a:pPr>
              <a:lnSpc>
                <a:spcPct val="95000"/>
              </a:lnSpc>
            </a:pPr>
            <a:r>
              <a:rPr lang="en-US" dirty="0"/>
              <a:t>All16 technical colleges report data to WTCS via text file upload on Portal. Unfortunately there have been occurrences when the file would fail to upload due to invalid data type. In that case colleges would have to contact WTCS Office to find out what was the issue and how to fix it.</a:t>
            </a:r>
          </a:p>
        </p:txBody>
      </p:sp>
    </p:spTree>
    <p:extLst>
      <p:ext uri="{BB962C8B-B14F-4D97-AF65-F5344CB8AC3E}">
        <p14:creationId xmlns:p14="http://schemas.microsoft.com/office/powerpoint/2010/main" val="2816737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Data System Record Definitions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1116012" y="2387600"/>
            <a:ext cx="4470400" cy="3352800"/>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6412" y="1676400"/>
            <a:ext cx="3665220" cy="4876800"/>
          </a:xfrm>
          <a:prstGeom prst="rect">
            <a:avLst/>
          </a:prstGeom>
        </p:spPr>
      </p:pic>
    </p:spTree>
    <p:extLst>
      <p:ext uri="{BB962C8B-B14F-4D97-AF65-F5344CB8AC3E}">
        <p14:creationId xmlns:p14="http://schemas.microsoft.com/office/powerpoint/2010/main" val="2415734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File Upload on WTCS Portal</a:t>
            </a:r>
          </a:p>
        </p:txBody>
      </p:sp>
      <p:pic>
        <p:nvPicPr>
          <p:cNvPr id="6" name="Content Placeholder 5"/>
          <p:cNvPicPr>
            <a:picLocks noGrp="1" noChangeAspect="1"/>
          </p:cNvPicPr>
          <p:nvPr>
            <p:ph idx="1"/>
          </p:nvPr>
        </p:nvPicPr>
        <p:blipFill>
          <a:blip r:embed="rId2"/>
          <a:stretch>
            <a:fillRect/>
          </a:stretch>
        </p:blipFill>
        <p:spPr>
          <a:xfrm>
            <a:off x="2222324" y="1701800"/>
            <a:ext cx="7947377" cy="4470400"/>
          </a:xfrm>
          <a:prstGeom prst="rect">
            <a:avLst/>
          </a:prstGeom>
        </p:spPr>
      </p:pic>
    </p:spTree>
    <p:extLst>
      <p:ext uri="{BB962C8B-B14F-4D97-AF65-F5344CB8AC3E}">
        <p14:creationId xmlns:p14="http://schemas.microsoft.com/office/powerpoint/2010/main" val="603293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File Submissions</a:t>
            </a:r>
          </a:p>
        </p:txBody>
      </p:sp>
      <p:pic>
        <p:nvPicPr>
          <p:cNvPr id="8" name="Content Placeholder 7"/>
          <p:cNvPicPr>
            <a:picLocks noGrp="1" noChangeAspect="1"/>
          </p:cNvPicPr>
          <p:nvPr>
            <p:ph idx="1"/>
          </p:nvPr>
        </p:nvPicPr>
        <p:blipFill>
          <a:blip r:embed="rId2"/>
          <a:stretch>
            <a:fillRect/>
          </a:stretch>
        </p:blipFill>
        <p:spPr>
          <a:xfrm>
            <a:off x="2222324" y="1701800"/>
            <a:ext cx="7947377" cy="4470400"/>
          </a:xfrm>
          <a:prstGeom prst="rect">
            <a:avLst/>
          </a:prstGeom>
        </p:spPr>
      </p:pic>
    </p:spTree>
    <p:extLst>
      <p:ext uri="{BB962C8B-B14F-4D97-AF65-F5344CB8AC3E}">
        <p14:creationId xmlns:p14="http://schemas.microsoft.com/office/powerpoint/2010/main" val="1627192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Failed File Submission</a:t>
            </a:r>
          </a:p>
        </p:txBody>
      </p:sp>
      <p:pic>
        <p:nvPicPr>
          <p:cNvPr id="4" name="Picture 3"/>
          <p:cNvPicPr>
            <a:picLocks noChangeAspect="1"/>
          </p:cNvPicPr>
          <p:nvPr/>
        </p:nvPicPr>
        <p:blipFill>
          <a:blip r:embed="rId2"/>
          <a:stretch>
            <a:fillRect/>
          </a:stretch>
        </p:blipFill>
        <p:spPr>
          <a:xfrm>
            <a:off x="3960812" y="1676400"/>
            <a:ext cx="7162800" cy="383884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5782" y="4083099"/>
            <a:ext cx="6306430" cy="1609950"/>
          </a:xfrm>
          <a:prstGeom prst="rect">
            <a:avLst/>
          </a:prstGeom>
        </p:spPr>
      </p:pic>
    </p:spTree>
    <p:extLst>
      <p:ext uri="{BB962C8B-B14F-4D97-AF65-F5344CB8AC3E}">
        <p14:creationId xmlns:p14="http://schemas.microsoft.com/office/powerpoint/2010/main" val="397904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Our solution</a:t>
            </a:r>
          </a:p>
        </p:txBody>
      </p:sp>
      <p:sp>
        <p:nvSpPr>
          <p:cNvPr id="4" name="TextBox 3"/>
          <p:cNvSpPr txBox="1"/>
          <p:nvPr/>
        </p:nvSpPr>
        <p:spPr>
          <a:xfrm>
            <a:off x="1141120" y="1981200"/>
            <a:ext cx="10363491" cy="2197525"/>
          </a:xfrm>
          <a:prstGeom prst="rect">
            <a:avLst/>
          </a:prstGeom>
          <a:noFill/>
        </p:spPr>
        <p:txBody>
          <a:bodyPr wrap="square" rtlCol="0">
            <a:spAutoFit/>
          </a:bodyPr>
          <a:lstStyle/>
          <a:p>
            <a:pPr>
              <a:lnSpc>
                <a:spcPct val="95000"/>
              </a:lnSpc>
            </a:pPr>
            <a:r>
              <a:rPr lang="en-US" dirty="0"/>
              <a:t>This application will validate all data types during the file upload. If the file fails to upload,  the users will receive a statement with the information about the error type and its position on a record, so they will be able to fix the problem themselves. The validator will check for string, numeric and alphanumeric types form S9 records in Client System.</a:t>
            </a:r>
          </a:p>
        </p:txBody>
      </p:sp>
    </p:spTree>
    <p:extLst>
      <p:ext uri="{BB962C8B-B14F-4D97-AF65-F5344CB8AC3E}">
        <p14:creationId xmlns:p14="http://schemas.microsoft.com/office/powerpoint/2010/main" val="228488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lass open house presentatio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spDef>
      <a:spPr>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5000"/>
          </a:lnSpc>
          <a:defRPr/>
        </a:defPPr>
      </a:lstStyle>
    </a:txDef>
  </a:objectDefaults>
  <a:extraClrSchemeLst/>
  <a:extLst>
    <a:ext uri="{05A4C25C-085E-4340-85A3-A5531E510DB2}">
      <thm15:themeFamily xmlns:thm15="http://schemas.microsoft.com/office/thememl/2012/main" name="Class open house presentation" id="{ED6F853E-23FC-44AA-826D-3EFB5E0A4D17}" vid="{6E8FE5FC-8933-4D10-AAA1-772E0561EDC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B34B7CA8-998B-4F57-AEE2-A1ADF5E9D3A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Classroom open house presentation</Template>
  <TotalTime>0</TotalTime>
  <Words>431</Words>
  <Application>Microsoft Office PowerPoint</Application>
  <PresentationFormat>Custom</PresentationFormat>
  <Paragraphs>73</Paragraphs>
  <Slides>30</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Century Gothic</vt:lpstr>
      <vt:lpstr>Class open house presentation</vt:lpstr>
      <vt:lpstr>Data Type Validator</vt:lpstr>
      <vt:lpstr>Team “WTCS”</vt:lpstr>
      <vt:lpstr>Wisconsin Technical College System</vt:lpstr>
      <vt:lpstr>Current system and problem</vt:lpstr>
      <vt:lpstr>Data System Record Definitions</vt:lpstr>
      <vt:lpstr>File Upload on WTCS Portal</vt:lpstr>
      <vt:lpstr>File Submissions</vt:lpstr>
      <vt:lpstr>Failed File Submission</vt:lpstr>
      <vt:lpstr>Our solution</vt:lpstr>
      <vt:lpstr>How we did it</vt:lpstr>
      <vt:lpstr>Sequence Diagram</vt:lpstr>
      <vt:lpstr>PowerPoint Presentation</vt:lpstr>
      <vt:lpstr>Generic Extendable Validators </vt:lpstr>
      <vt:lpstr>Generic Record and Field Definitions</vt:lpstr>
      <vt:lpstr>PowerPoint Presentation</vt:lpstr>
      <vt:lpstr>PowerPoint Presentation</vt:lpstr>
      <vt:lpstr>Agile development and evolutionary architecture</vt:lpstr>
      <vt:lpstr>Getting isValid functionality</vt:lpstr>
      <vt:lpstr>Getting isValid functionality</vt:lpstr>
      <vt:lpstr>Getting isValid functionality</vt:lpstr>
      <vt:lpstr>Getting isValid functionality</vt:lpstr>
      <vt:lpstr>Getting isValid functionality</vt:lpstr>
      <vt:lpstr>What to return from isValid?</vt:lpstr>
      <vt:lpstr>What to display in web service?</vt:lpstr>
      <vt:lpstr>What to display in web service?</vt:lpstr>
      <vt:lpstr>What to display in web service?</vt:lpstr>
      <vt:lpstr>Demo</vt:lpstr>
      <vt:lpstr>Lessons Learned</vt:lpstr>
      <vt:lpstr>Lessons Learned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2016-11-06T18:51:39Z</dcterms:created>
  <dcterms:modified xsi:type="dcterms:W3CDTF">2016-11-16T17:30:35Z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TC034605079991</vt:lpwstr>
  </property>
</Properties>
</file>